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79" r:id="rId3"/>
    <p:sldId id="260" r:id="rId4"/>
    <p:sldId id="257" r:id="rId5"/>
    <p:sldId id="258" r:id="rId6"/>
    <p:sldId id="259" r:id="rId7"/>
    <p:sldId id="304" r:id="rId8"/>
    <p:sldId id="261" r:id="rId9"/>
    <p:sldId id="262" r:id="rId10"/>
    <p:sldId id="264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8" r:id="rId20"/>
    <p:sldId id="281" r:id="rId21"/>
    <p:sldId id="282" r:id="rId22"/>
    <p:sldId id="283" r:id="rId23"/>
    <p:sldId id="286" r:id="rId24"/>
    <p:sldId id="288" r:id="rId25"/>
    <p:sldId id="290" r:id="rId26"/>
    <p:sldId id="291" r:id="rId27"/>
    <p:sldId id="294" r:id="rId28"/>
    <p:sldId id="295" r:id="rId29"/>
    <p:sldId id="296" r:id="rId30"/>
    <p:sldId id="299" r:id="rId31"/>
    <p:sldId id="300" r:id="rId32"/>
    <p:sldId id="301" r:id="rId33"/>
    <p:sldId id="302" r:id="rId34"/>
    <p:sldId id="303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2" d="100"/>
          <a:sy n="82" d="100"/>
        </p:scale>
        <p:origin x="147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5ABE55-1E0E-4B3D-9199-ED55D86AC75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EF9895E-C94C-4E80-9B7B-1D2529182A42}">
      <dgm:prSet phldrT="[Текст]" custT="1"/>
      <dgm:spPr/>
      <dgm:t>
        <a:bodyPr/>
        <a:lstStyle/>
        <a:p>
          <a:r>
            <a:rPr lang="ru-RU" sz="2800" dirty="0"/>
            <a:t>Якоб </a:t>
          </a:r>
          <a:r>
            <a:rPr lang="ru-RU" sz="2800" dirty="0" err="1"/>
            <a:t>Леві</a:t>
          </a:r>
          <a:r>
            <a:rPr lang="ru-RU" sz="2800" dirty="0"/>
            <a:t> Морено</a:t>
          </a:r>
          <a:endParaRPr lang="uk-UA" sz="2800" dirty="0"/>
        </a:p>
      </dgm:t>
    </dgm:pt>
    <dgm:pt modelId="{ACA8BC52-EE25-4CF5-9D3A-A69930E27291}" type="parTrans" cxnId="{7242A4AB-CE5F-43BD-9593-A6237F6F1C39}">
      <dgm:prSet/>
      <dgm:spPr/>
      <dgm:t>
        <a:bodyPr/>
        <a:lstStyle/>
        <a:p>
          <a:endParaRPr lang="uk-UA"/>
        </a:p>
      </dgm:t>
    </dgm:pt>
    <dgm:pt modelId="{CA2A5B06-697C-40BA-B2C7-9FABA2D01D55}" type="sibTrans" cxnId="{7242A4AB-CE5F-43BD-9593-A6237F6F1C39}">
      <dgm:prSet/>
      <dgm:spPr/>
      <dgm:t>
        <a:bodyPr/>
        <a:lstStyle/>
        <a:p>
          <a:endParaRPr lang="uk-UA"/>
        </a:p>
      </dgm:t>
    </dgm:pt>
    <dgm:pt modelId="{F1F32B70-6182-45AB-B010-555587EFACAB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ru-RU" sz="2000" dirty="0" err="1">
              <a:latin typeface="Times New Roman" pitchFamily="18" charset="0"/>
              <a:cs typeface="Times New Roman" pitchFamily="18" charset="0"/>
            </a:rPr>
            <a:t>Засновник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психодрами</a:t>
          </a:r>
          <a:endParaRPr lang="uk-UA" sz="2000" dirty="0">
            <a:latin typeface="Times New Roman" pitchFamily="18" charset="0"/>
            <a:cs typeface="Times New Roman" pitchFamily="18" charset="0"/>
          </a:endParaRPr>
        </a:p>
      </dgm:t>
    </dgm:pt>
    <dgm:pt modelId="{6019D6F9-1EA6-408E-A835-7A471BC1E4F7}" type="parTrans" cxnId="{A208F6EB-A7DE-4BA9-98C0-D29D7CDDF606}">
      <dgm:prSet/>
      <dgm:spPr/>
      <dgm:t>
        <a:bodyPr/>
        <a:lstStyle/>
        <a:p>
          <a:endParaRPr lang="uk-UA"/>
        </a:p>
      </dgm:t>
    </dgm:pt>
    <dgm:pt modelId="{F0EA7684-20CC-43F1-A76E-C25782E3492C}" type="sibTrans" cxnId="{A208F6EB-A7DE-4BA9-98C0-D29D7CDDF606}">
      <dgm:prSet/>
      <dgm:spPr/>
      <dgm:t>
        <a:bodyPr/>
        <a:lstStyle/>
        <a:p>
          <a:endParaRPr lang="uk-UA"/>
        </a:p>
      </dgm:t>
    </dgm:pt>
    <dgm:pt modelId="{FC6F973D-BB9F-42E9-A0BF-A9DBC43E8143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Автор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соціометрії</a:t>
          </a:r>
          <a:endParaRPr lang="uk-UA" sz="2000" dirty="0">
            <a:latin typeface="Times New Roman" pitchFamily="18" charset="0"/>
            <a:cs typeface="Times New Roman" pitchFamily="18" charset="0"/>
          </a:endParaRPr>
        </a:p>
      </dgm:t>
    </dgm:pt>
    <dgm:pt modelId="{F8AD2C7D-D28C-4064-B71D-5DA3575BBED6}" type="parTrans" cxnId="{F362B613-6E32-4D92-8AC9-5812BBEB666F}">
      <dgm:prSet/>
      <dgm:spPr/>
      <dgm:t>
        <a:bodyPr/>
        <a:lstStyle/>
        <a:p>
          <a:endParaRPr lang="uk-UA"/>
        </a:p>
      </dgm:t>
    </dgm:pt>
    <dgm:pt modelId="{AE1D42DD-F8E4-4645-BFB7-76D2E044E622}" type="sibTrans" cxnId="{F362B613-6E32-4D92-8AC9-5812BBEB666F}">
      <dgm:prSet/>
      <dgm:spPr/>
      <dgm:t>
        <a:bodyPr/>
        <a:lstStyle/>
        <a:p>
          <a:endParaRPr lang="uk-UA"/>
        </a:p>
      </dgm:t>
    </dgm:pt>
    <dgm:pt modelId="{A512C887-E986-4B40-8F8E-D3A222B25E39}">
      <dgm:prSet phldrT="[Текст]" custT="1"/>
      <dgm:spPr/>
      <dgm:t>
        <a:bodyPr/>
        <a:lstStyle/>
        <a:p>
          <a:r>
            <a:rPr lang="ru-RU" sz="2800" dirty="0" err="1"/>
            <a:t>Курт</a:t>
          </a:r>
          <a:r>
            <a:rPr lang="ru-RU" sz="2800" dirty="0"/>
            <a:t>  Левин</a:t>
          </a:r>
          <a:endParaRPr lang="uk-UA" sz="2800" dirty="0"/>
        </a:p>
      </dgm:t>
    </dgm:pt>
    <dgm:pt modelId="{EB414DB9-9422-46F8-9281-9E210CC13918}" type="parTrans" cxnId="{9C7349CA-262F-4244-B359-D11616FC000D}">
      <dgm:prSet/>
      <dgm:spPr/>
      <dgm:t>
        <a:bodyPr/>
        <a:lstStyle/>
        <a:p>
          <a:endParaRPr lang="uk-UA"/>
        </a:p>
      </dgm:t>
    </dgm:pt>
    <dgm:pt modelId="{0820A548-6758-4C44-A353-EA178154ABA2}" type="sibTrans" cxnId="{9C7349CA-262F-4244-B359-D11616FC000D}">
      <dgm:prSet/>
      <dgm:spPr/>
      <dgm:t>
        <a:bodyPr/>
        <a:lstStyle/>
        <a:p>
          <a:endParaRPr lang="uk-UA"/>
        </a:p>
      </dgm:t>
    </dgm:pt>
    <dgm:pt modelId="{718ABAD8-BE4B-422B-9CA0-61B7B229CD16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ru-RU" sz="2000" dirty="0" err="1">
              <a:latin typeface="Times New Roman" pitchFamily="18" charset="0"/>
              <a:cs typeface="Times New Roman" pitchFamily="18" charset="0"/>
            </a:rPr>
            <a:t>Засновник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теорії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групової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динаміки</a:t>
          </a:r>
          <a:endParaRPr lang="uk-UA" sz="2000" dirty="0">
            <a:latin typeface="Times New Roman" pitchFamily="18" charset="0"/>
            <a:cs typeface="Times New Roman" pitchFamily="18" charset="0"/>
          </a:endParaRPr>
        </a:p>
      </dgm:t>
    </dgm:pt>
    <dgm:pt modelId="{5B015F2B-E6FC-4545-940F-D847E013E0E4}" type="parTrans" cxnId="{EAE51529-A371-46C3-B2E6-0143BF47D0CC}">
      <dgm:prSet/>
      <dgm:spPr/>
      <dgm:t>
        <a:bodyPr/>
        <a:lstStyle/>
        <a:p>
          <a:endParaRPr lang="uk-UA"/>
        </a:p>
      </dgm:t>
    </dgm:pt>
    <dgm:pt modelId="{E20A7940-829B-4B05-A44D-CAF7722BC1D6}" type="sibTrans" cxnId="{EAE51529-A371-46C3-B2E6-0143BF47D0CC}">
      <dgm:prSet/>
      <dgm:spPr/>
      <dgm:t>
        <a:bodyPr/>
        <a:lstStyle/>
        <a:p>
          <a:endParaRPr lang="uk-UA"/>
        </a:p>
      </dgm:t>
    </dgm:pt>
    <dgm:pt modelId="{EE19273B-FB2E-4656-B918-680E5D2FB268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Створив Т-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тренингові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для анализу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неадекватних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взаємодій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із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людьми</a:t>
          </a:r>
          <a:endParaRPr lang="uk-UA" sz="2000" dirty="0">
            <a:latin typeface="Times New Roman" pitchFamily="18" charset="0"/>
            <a:cs typeface="Times New Roman" pitchFamily="18" charset="0"/>
          </a:endParaRPr>
        </a:p>
      </dgm:t>
    </dgm:pt>
    <dgm:pt modelId="{0C49507D-E06D-4CEB-8BC1-9580A7C29AE3}" type="parTrans" cxnId="{55D9555C-888A-4341-A14B-E79FD334D533}">
      <dgm:prSet/>
      <dgm:spPr/>
      <dgm:t>
        <a:bodyPr/>
        <a:lstStyle/>
        <a:p>
          <a:endParaRPr lang="uk-UA"/>
        </a:p>
      </dgm:t>
    </dgm:pt>
    <dgm:pt modelId="{4E27C477-CD8D-4F5E-B4B7-87A5D8F0C709}" type="sibTrans" cxnId="{55D9555C-888A-4341-A14B-E79FD334D533}">
      <dgm:prSet/>
      <dgm:spPr/>
      <dgm:t>
        <a:bodyPr/>
        <a:lstStyle/>
        <a:p>
          <a:endParaRPr lang="uk-UA"/>
        </a:p>
      </dgm:t>
    </dgm:pt>
    <dgm:pt modelId="{19414D9E-4435-4EB5-86E0-6B35E44C638B}">
      <dgm:prSet phldrT="[Текст]" custT="1"/>
      <dgm:spPr/>
      <dgm:t>
        <a:bodyPr/>
        <a:lstStyle/>
        <a:p>
          <a:r>
            <a:rPr lang="ru-RU" sz="2800" dirty="0"/>
            <a:t>Карл </a:t>
          </a:r>
          <a:r>
            <a:rPr lang="ru-RU" sz="2800" dirty="0" err="1"/>
            <a:t>Роджерс</a:t>
          </a:r>
          <a:endParaRPr lang="uk-UA" sz="2800" dirty="0"/>
        </a:p>
      </dgm:t>
    </dgm:pt>
    <dgm:pt modelId="{B4006B4E-DAAC-4406-A8CD-AD80FFE812F7}" type="parTrans" cxnId="{1B00EF32-CEF6-4F9A-B5A2-1C9EC4B57D63}">
      <dgm:prSet/>
      <dgm:spPr/>
      <dgm:t>
        <a:bodyPr/>
        <a:lstStyle/>
        <a:p>
          <a:endParaRPr lang="uk-UA"/>
        </a:p>
      </dgm:t>
    </dgm:pt>
    <dgm:pt modelId="{02148D46-F8D6-4D4F-A1A3-AC4DEECFC85C}" type="sibTrans" cxnId="{1B00EF32-CEF6-4F9A-B5A2-1C9EC4B57D63}">
      <dgm:prSet/>
      <dgm:spPr/>
      <dgm:t>
        <a:bodyPr/>
        <a:lstStyle/>
        <a:p>
          <a:endParaRPr lang="uk-UA"/>
        </a:p>
      </dgm:t>
    </dgm:pt>
    <dgm:pt modelId="{4654AEFC-6A92-451D-910E-9114C3ADC823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ru-RU" sz="2000" dirty="0" err="1">
              <a:latin typeface="Times New Roman" pitchFamily="18" charset="0"/>
              <a:cs typeface="Times New Roman" pitchFamily="18" charset="0"/>
            </a:rPr>
            <a:t>Засновник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клиєнт-центрированної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терапії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endParaRPr lang="uk-UA" sz="2000" dirty="0">
            <a:latin typeface="Times New Roman" pitchFamily="18" charset="0"/>
            <a:cs typeface="Times New Roman" pitchFamily="18" charset="0"/>
          </a:endParaRPr>
        </a:p>
      </dgm:t>
    </dgm:pt>
    <dgm:pt modelId="{85ADE2B4-2EB0-4234-8899-EAEF514F5400}" type="parTrans" cxnId="{90DC1071-C3D9-4D42-B557-A13866915ACC}">
      <dgm:prSet/>
      <dgm:spPr/>
      <dgm:t>
        <a:bodyPr/>
        <a:lstStyle/>
        <a:p>
          <a:endParaRPr lang="uk-UA"/>
        </a:p>
      </dgm:t>
    </dgm:pt>
    <dgm:pt modelId="{2AA0BD34-B03C-4967-B7A8-EE19F3146F36}" type="sibTrans" cxnId="{90DC1071-C3D9-4D42-B557-A13866915ACC}">
      <dgm:prSet/>
      <dgm:spPr/>
      <dgm:t>
        <a:bodyPr/>
        <a:lstStyle/>
        <a:p>
          <a:endParaRPr lang="uk-UA"/>
        </a:p>
      </dgm:t>
    </dgm:pt>
    <dgm:pt modelId="{EC2E6C12-D054-43FB-B478-A3DF970E64A4}">
      <dgm:prSet phldrT="[Текст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Створив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зустрічей</a:t>
          </a:r>
          <a:endParaRPr lang="uk-UA" sz="2000" dirty="0">
            <a:latin typeface="Times New Roman" pitchFamily="18" charset="0"/>
            <a:cs typeface="Times New Roman" pitchFamily="18" charset="0"/>
          </a:endParaRPr>
        </a:p>
      </dgm:t>
    </dgm:pt>
    <dgm:pt modelId="{81124233-C651-4B79-9FF1-2F4652E9598B}" type="parTrans" cxnId="{59327B40-640A-47B2-ADED-40DE4F5BE8C7}">
      <dgm:prSet/>
      <dgm:spPr/>
      <dgm:t>
        <a:bodyPr/>
        <a:lstStyle/>
        <a:p>
          <a:endParaRPr lang="uk-UA"/>
        </a:p>
      </dgm:t>
    </dgm:pt>
    <dgm:pt modelId="{516DF67F-CB63-407D-AE7A-798839EB4A47}" type="sibTrans" cxnId="{59327B40-640A-47B2-ADED-40DE4F5BE8C7}">
      <dgm:prSet/>
      <dgm:spPr/>
      <dgm:t>
        <a:bodyPr/>
        <a:lstStyle/>
        <a:p>
          <a:endParaRPr lang="uk-UA"/>
        </a:p>
      </dgm:t>
    </dgm:pt>
    <dgm:pt modelId="{0B2BBB05-3A87-4C92-932A-0C4A1E8781C4}" type="pres">
      <dgm:prSet presAssocID="{205ABE55-1E0E-4B3D-9199-ED55D86AC759}" presName="Name0" presStyleCnt="0">
        <dgm:presLayoutVars>
          <dgm:dir/>
          <dgm:animLvl val="lvl"/>
          <dgm:resizeHandles val="exact"/>
        </dgm:presLayoutVars>
      </dgm:prSet>
      <dgm:spPr/>
    </dgm:pt>
    <dgm:pt modelId="{C26CFC1B-9709-40E0-B338-6CCA9CF6C433}" type="pres">
      <dgm:prSet presAssocID="{7EF9895E-C94C-4E80-9B7B-1D2529182A42}" presName="linNode" presStyleCnt="0"/>
      <dgm:spPr/>
    </dgm:pt>
    <dgm:pt modelId="{759F1346-9191-4B8D-AD7B-EDEFF6D280D1}" type="pres">
      <dgm:prSet presAssocID="{7EF9895E-C94C-4E80-9B7B-1D2529182A42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36F1625E-081F-4A83-B068-274D9FCF67B8}" type="pres">
      <dgm:prSet presAssocID="{7EF9895E-C94C-4E80-9B7B-1D2529182A42}" presName="descendantText" presStyleLbl="alignAccFollowNode1" presStyleIdx="0" presStyleCnt="3">
        <dgm:presLayoutVars>
          <dgm:bulletEnabled val="1"/>
        </dgm:presLayoutVars>
      </dgm:prSet>
      <dgm:spPr/>
    </dgm:pt>
    <dgm:pt modelId="{8C5C0824-FB2E-4215-AE60-D83F5CAEF05F}" type="pres">
      <dgm:prSet presAssocID="{CA2A5B06-697C-40BA-B2C7-9FABA2D01D55}" presName="sp" presStyleCnt="0"/>
      <dgm:spPr/>
    </dgm:pt>
    <dgm:pt modelId="{DB542249-2B65-47E4-BFE3-70F251C5DE9F}" type="pres">
      <dgm:prSet presAssocID="{A512C887-E986-4B40-8F8E-D3A222B25E39}" presName="linNode" presStyleCnt="0"/>
      <dgm:spPr/>
    </dgm:pt>
    <dgm:pt modelId="{CBE183EF-2173-41AB-95FA-9B63EF24E956}" type="pres">
      <dgm:prSet presAssocID="{A512C887-E986-4B40-8F8E-D3A222B25E39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EBCFEC0B-00C3-409B-A2AE-20114573475E}" type="pres">
      <dgm:prSet presAssocID="{A512C887-E986-4B40-8F8E-D3A222B25E39}" presName="descendantText" presStyleLbl="alignAccFollowNode1" presStyleIdx="1" presStyleCnt="3" custScaleY="124488" custLinFactNeighborX="309" custLinFactNeighborY="545">
        <dgm:presLayoutVars>
          <dgm:bulletEnabled val="1"/>
        </dgm:presLayoutVars>
      </dgm:prSet>
      <dgm:spPr/>
    </dgm:pt>
    <dgm:pt modelId="{5499A62F-EF74-447A-9CD7-229EE0DF17FF}" type="pres">
      <dgm:prSet presAssocID="{0820A548-6758-4C44-A353-EA178154ABA2}" presName="sp" presStyleCnt="0"/>
      <dgm:spPr/>
    </dgm:pt>
    <dgm:pt modelId="{E2C09146-5F72-413A-94E2-D166790E681C}" type="pres">
      <dgm:prSet presAssocID="{19414D9E-4435-4EB5-86E0-6B35E44C638B}" presName="linNode" presStyleCnt="0"/>
      <dgm:spPr/>
    </dgm:pt>
    <dgm:pt modelId="{FFD381CC-0045-43CF-9297-C58D0B2D3A6A}" type="pres">
      <dgm:prSet presAssocID="{19414D9E-4435-4EB5-86E0-6B35E44C638B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46824A96-0390-441D-AECE-9EEABAD3F6D5}" type="pres">
      <dgm:prSet presAssocID="{19414D9E-4435-4EB5-86E0-6B35E44C638B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6CF7BB08-B5CC-4EBE-9051-2BA483E0D802}" type="presOf" srcId="{F1F32B70-6182-45AB-B010-555587EFACAB}" destId="{36F1625E-081F-4A83-B068-274D9FCF67B8}" srcOrd="0" destOrd="0" presId="urn:microsoft.com/office/officeart/2005/8/layout/vList5"/>
    <dgm:cxn modelId="{F362B613-6E32-4D92-8AC9-5812BBEB666F}" srcId="{7EF9895E-C94C-4E80-9B7B-1D2529182A42}" destId="{FC6F973D-BB9F-42E9-A0BF-A9DBC43E8143}" srcOrd="1" destOrd="0" parTransId="{F8AD2C7D-D28C-4064-B71D-5DA3575BBED6}" sibTransId="{AE1D42DD-F8E4-4645-BFB7-76D2E044E622}"/>
    <dgm:cxn modelId="{62827A17-F620-4B70-ABCE-30213FE2084E}" type="presOf" srcId="{4654AEFC-6A92-451D-910E-9114C3ADC823}" destId="{46824A96-0390-441D-AECE-9EEABAD3F6D5}" srcOrd="0" destOrd="0" presId="urn:microsoft.com/office/officeart/2005/8/layout/vList5"/>
    <dgm:cxn modelId="{EAE51529-A371-46C3-B2E6-0143BF47D0CC}" srcId="{A512C887-E986-4B40-8F8E-D3A222B25E39}" destId="{718ABAD8-BE4B-422B-9CA0-61B7B229CD16}" srcOrd="0" destOrd="0" parTransId="{5B015F2B-E6FC-4545-940F-D847E013E0E4}" sibTransId="{E20A7940-829B-4B05-A44D-CAF7722BC1D6}"/>
    <dgm:cxn modelId="{1B00EF32-CEF6-4F9A-B5A2-1C9EC4B57D63}" srcId="{205ABE55-1E0E-4B3D-9199-ED55D86AC759}" destId="{19414D9E-4435-4EB5-86E0-6B35E44C638B}" srcOrd="2" destOrd="0" parTransId="{B4006B4E-DAAC-4406-A8CD-AD80FFE812F7}" sibTransId="{02148D46-F8D6-4D4F-A1A3-AC4DEECFC85C}"/>
    <dgm:cxn modelId="{04F74936-CBCC-4798-A927-871BA80B6378}" type="presOf" srcId="{A512C887-E986-4B40-8F8E-D3A222B25E39}" destId="{CBE183EF-2173-41AB-95FA-9B63EF24E956}" srcOrd="0" destOrd="0" presId="urn:microsoft.com/office/officeart/2005/8/layout/vList5"/>
    <dgm:cxn modelId="{05DEF23D-91D8-4922-8FDA-3769E6F3F9ED}" type="presOf" srcId="{718ABAD8-BE4B-422B-9CA0-61B7B229CD16}" destId="{EBCFEC0B-00C3-409B-A2AE-20114573475E}" srcOrd="0" destOrd="0" presId="urn:microsoft.com/office/officeart/2005/8/layout/vList5"/>
    <dgm:cxn modelId="{59327B40-640A-47B2-ADED-40DE4F5BE8C7}" srcId="{19414D9E-4435-4EB5-86E0-6B35E44C638B}" destId="{EC2E6C12-D054-43FB-B478-A3DF970E64A4}" srcOrd="1" destOrd="0" parTransId="{81124233-C651-4B79-9FF1-2F4652E9598B}" sibTransId="{516DF67F-CB63-407D-AE7A-798839EB4A47}"/>
    <dgm:cxn modelId="{55D9555C-888A-4341-A14B-E79FD334D533}" srcId="{A512C887-E986-4B40-8F8E-D3A222B25E39}" destId="{EE19273B-FB2E-4656-B918-680E5D2FB268}" srcOrd="1" destOrd="0" parTransId="{0C49507D-E06D-4CEB-8BC1-9580A7C29AE3}" sibTransId="{4E27C477-CD8D-4F5E-B4B7-87A5D8F0C709}"/>
    <dgm:cxn modelId="{90DC1071-C3D9-4D42-B557-A13866915ACC}" srcId="{19414D9E-4435-4EB5-86E0-6B35E44C638B}" destId="{4654AEFC-6A92-451D-910E-9114C3ADC823}" srcOrd="0" destOrd="0" parTransId="{85ADE2B4-2EB0-4234-8899-EAEF514F5400}" sibTransId="{2AA0BD34-B03C-4967-B7A8-EE19F3146F36}"/>
    <dgm:cxn modelId="{6885F77B-85E7-4CCC-9C75-B9AC16B22D02}" type="presOf" srcId="{19414D9E-4435-4EB5-86E0-6B35E44C638B}" destId="{FFD381CC-0045-43CF-9297-C58D0B2D3A6A}" srcOrd="0" destOrd="0" presId="urn:microsoft.com/office/officeart/2005/8/layout/vList5"/>
    <dgm:cxn modelId="{4A39F486-CF46-4F63-9F21-83C19E095B00}" type="presOf" srcId="{7EF9895E-C94C-4E80-9B7B-1D2529182A42}" destId="{759F1346-9191-4B8D-AD7B-EDEFF6D280D1}" srcOrd="0" destOrd="0" presId="urn:microsoft.com/office/officeart/2005/8/layout/vList5"/>
    <dgm:cxn modelId="{68439F88-29A7-4728-8F3B-254F1F1139ED}" type="presOf" srcId="{205ABE55-1E0E-4B3D-9199-ED55D86AC759}" destId="{0B2BBB05-3A87-4C92-932A-0C4A1E8781C4}" srcOrd="0" destOrd="0" presId="urn:microsoft.com/office/officeart/2005/8/layout/vList5"/>
    <dgm:cxn modelId="{66194D8D-14D6-4063-A969-AB9E2103072C}" type="presOf" srcId="{EC2E6C12-D054-43FB-B478-A3DF970E64A4}" destId="{46824A96-0390-441D-AECE-9EEABAD3F6D5}" srcOrd="0" destOrd="1" presId="urn:microsoft.com/office/officeart/2005/8/layout/vList5"/>
    <dgm:cxn modelId="{7242A4AB-CE5F-43BD-9593-A6237F6F1C39}" srcId="{205ABE55-1E0E-4B3D-9199-ED55D86AC759}" destId="{7EF9895E-C94C-4E80-9B7B-1D2529182A42}" srcOrd="0" destOrd="0" parTransId="{ACA8BC52-EE25-4CF5-9D3A-A69930E27291}" sibTransId="{CA2A5B06-697C-40BA-B2C7-9FABA2D01D55}"/>
    <dgm:cxn modelId="{3639D1C8-E3AD-41E9-A0F5-EB7E14CDE9A5}" type="presOf" srcId="{FC6F973D-BB9F-42E9-A0BF-A9DBC43E8143}" destId="{36F1625E-081F-4A83-B068-274D9FCF67B8}" srcOrd="0" destOrd="1" presId="urn:microsoft.com/office/officeart/2005/8/layout/vList5"/>
    <dgm:cxn modelId="{9C7349CA-262F-4244-B359-D11616FC000D}" srcId="{205ABE55-1E0E-4B3D-9199-ED55D86AC759}" destId="{A512C887-E986-4B40-8F8E-D3A222B25E39}" srcOrd="1" destOrd="0" parTransId="{EB414DB9-9422-46F8-9281-9E210CC13918}" sibTransId="{0820A548-6758-4C44-A353-EA178154ABA2}"/>
    <dgm:cxn modelId="{994A14E5-71A9-4D35-901E-B0C9EAEBB596}" type="presOf" srcId="{EE19273B-FB2E-4656-B918-680E5D2FB268}" destId="{EBCFEC0B-00C3-409B-A2AE-20114573475E}" srcOrd="0" destOrd="1" presId="urn:microsoft.com/office/officeart/2005/8/layout/vList5"/>
    <dgm:cxn modelId="{A208F6EB-A7DE-4BA9-98C0-D29D7CDDF606}" srcId="{7EF9895E-C94C-4E80-9B7B-1D2529182A42}" destId="{F1F32B70-6182-45AB-B010-555587EFACAB}" srcOrd="0" destOrd="0" parTransId="{6019D6F9-1EA6-408E-A835-7A471BC1E4F7}" sibTransId="{F0EA7684-20CC-43F1-A76E-C25782E3492C}"/>
    <dgm:cxn modelId="{C941A91F-8364-4DC9-B495-46E220C2C4C6}" type="presParOf" srcId="{0B2BBB05-3A87-4C92-932A-0C4A1E8781C4}" destId="{C26CFC1B-9709-40E0-B338-6CCA9CF6C433}" srcOrd="0" destOrd="0" presId="urn:microsoft.com/office/officeart/2005/8/layout/vList5"/>
    <dgm:cxn modelId="{18F1F1CD-62D2-432B-8A06-5A759AD8DCBD}" type="presParOf" srcId="{C26CFC1B-9709-40E0-B338-6CCA9CF6C433}" destId="{759F1346-9191-4B8D-AD7B-EDEFF6D280D1}" srcOrd="0" destOrd="0" presId="urn:microsoft.com/office/officeart/2005/8/layout/vList5"/>
    <dgm:cxn modelId="{25F1CBA0-48A5-4A74-8856-A0216914FC9B}" type="presParOf" srcId="{C26CFC1B-9709-40E0-B338-6CCA9CF6C433}" destId="{36F1625E-081F-4A83-B068-274D9FCF67B8}" srcOrd="1" destOrd="0" presId="urn:microsoft.com/office/officeart/2005/8/layout/vList5"/>
    <dgm:cxn modelId="{84AF737E-D17E-4114-97A1-57A59C5D1387}" type="presParOf" srcId="{0B2BBB05-3A87-4C92-932A-0C4A1E8781C4}" destId="{8C5C0824-FB2E-4215-AE60-D83F5CAEF05F}" srcOrd="1" destOrd="0" presId="urn:microsoft.com/office/officeart/2005/8/layout/vList5"/>
    <dgm:cxn modelId="{C4776018-909E-4120-A4F6-E1F4B65DDE90}" type="presParOf" srcId="{0B2BBB05-3A87-4C92-932A-0C4A1E8781C4}" destId="{DB542249-2B65-47E4-BFE3-70F251C5DE9F}" srcOrd="2" destOrd="0" presId="urn:microsoft.com/office/officeart/2005/8/layout/vList5"/>
    <dgm:cxn modelId="{290A3B9E-1DB3-49E6-8D49-9E9962962350}" type="presParOf" srcId="{DB542249-2B65-47E4-BFE3-70F251C5DE9F}" destId="{CBE183EF-2173-41AB-95FA-9B63EF24E956}" srcOrd="0" destOrd="0" presId="urn:microsoft.com/office/officeart/2005/8/layout/vList5"/>
    <dgm:cxn modelId="{B58DF65D-57E6-4648-9173-E86009BAAD85}" type="presParOf" srcId="{DB542249-2B65-47E4-BFE3-70F251C5DE9F}" destId="{EBCFEC0B-00C3-409B-A2AE-20114573475E}" srcOrd="1" destOrd="0" presId="urn:microsoft.com/office/officeart/2005/8/layout/vList5"/>
    <dgm:cxn modelId="{0968F062-FC5F-4C01-BE3D-5DC9C0E5FC3B}" type="presParOf" srcId="{0B2BBB05-3A87-4C92-932A-0C4A1E8781C4}" destId="{5499A62F-EF74-447A-9CD7-229EE0DF17FF}" srcOrd="3" destOrd="0" presId="urn:microsoft.com/office/officeart/2005/8/layout/vList5"/>
    <dgm:cxn modelId="{B39E4D68-E263-4709-A0C4-70A718AE6FAB}" type="presParOf" srcId="{0B2BBB05-3A87-4C92-932A-0C4A1E8781C4}" destId="{E2C09146-5F72-413A-94E2-D166790E681C}" srcOrd="4" destOrd="0" presId="urn:microsoft.com/office/officeart/2005/8/layout/vList5"/>
    <dgm:cxn modelId="{12B32DDB-91C0-474E-AEFA-F2FCD632444F}" type="presParOf" srcId="{E2C09146-5F72-413A-94E2-D166790E681C}" destId="{FFD381CC-0045-43CF-9297-C58D0B2D3A6A}" srcOrd="0" destOrd="0" presId="urn:microsoft.com/office/officeart/2005/8/layout/vList5"/>
    <dgm:cxn modelId="{6AB74F7F-D73A-48CE-B0C4-B919F48346B1}" type="presParOf" srcId="{E2C09146-5F72-413A-94E2-D166790E681C}" destId="{46824A96-0390-441D-AECE-9EEABAD3F6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A2E346-D892-4F92-9183-533BE3290BF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6785F11-4BCE-43AA-BA12-49AB31711395}">
      <dgm:prSet phldrT="[Текст]" custT="1"/>
      <dgm:spPr/>
      <dgm:t>
        <a:bodyPr/>
        <a:lstStyle/>
        <a:p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Соціограмма</a:t>
          </a:r>
          <a:r>
            <a:rPr lang="ru-RU" sz="2400" b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специальна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схема анализу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межособистісних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взаємин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2400" dirty="0">
              <a:latin typeface="Times New Roman" pitchFamily="18" charset="0"/>
              <a:cs typeface="Times New Roman" pitchFamily="18" charset="0"/>
            </a:rPr>
            <a:t>відбиває спрямованість атракції, відкидання і байдужості в групі</a:t>
          </a:r>
        </a:p>
      </dgm:t>
    </dgm:pt>
    <dgm:pt modelId="{F81945AF-38E9-4555-A706-5A705634E9AA}" type="parTrans" cxnId="{B0A3D114-0A77-45EB-AAFD-91330C4F4DD1}">
      <dgm:prSet/>
      <dgm:spPr/>
      <dgm:t>
        <a:bodyPr/>
        <a:lstStyle/>
        <a:p>
          <a:endParaRPr lang="uk-UA"/>
        </a:p>
      </dgm:t>
    </dgm:pt>
    <dgm:pt modelId="{7C10CF55-C94F-4C7C-8816-2CDECEC8C987}" type="sibTrans" cxnId="{B0A3D114-0A77-45EB-AAFD-91330C4F4DD1}">
      <dgm:prSet/>
      <dgm:spPr/>
      <dgm:t>
        <a:bodyPr/>
        <a:lstStyle/>
        <a:p>
          <a:endParaRPr lang="uk-UA"/>
        </a:p>
      </dgm:t>
    </dgm:pt>
    <dgm:pt modelId="{5193FDE1-C72C-4F47-84B5-89851F60B3A2}">
      <dgm:prSet phldrT="[Текст]" custT="1"/>
      <dgm:spPr/>
      <dgm:t>
        <a:bodyPr/>
        <a:lstStyle/>
        <a:p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Рольова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гра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- широко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застосовуваний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психодрамі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прийом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складається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у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виконанні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будь-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якої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ролі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аматорському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dirty="0" err="1">
              <a:latin typeface="Times New Roman" pitchFamily="18" charset="0"/>
              <a:cs typeface="Times New Roman" pitchFamily="18" charset="0"/>
            </a:rPr>
            <a:t>поданні</a:t>
          </a: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76BE47AC-0B25-4203-9E71-B04C06FE3BB1}" type="parTrans" cxnId="{966FEB08-1F56-454C-B81F-B64071288430}">
      <dgm:prSet/>
      <dgm:spPr/>
      <dgm:t>
        <a:bodyPr/>
        <a:lstStyle/>
        <a:p>
          <a:endParaRPr lang="uk-UA"/>
        </a:p>
      </dgm:t>
    </dgm:pt>
    <dgm:pt modelId="{2FE48C7C-B605-4B8D-A8CF-AB68C42F4357}" type="sibTrans" cxnId="{966FEB08-1F56-454C-B81F-B64071288430}">
      <dgm:prSet/>
      <dgm:spPr/>
      <dgm:t>
        <a:bodyPr/>
        <a:lstStyle/>
        <a:p>
          <a:endParaRPr lang="uk-UA"/>
        </a:p>
      </dgm:t>
    </dgm:pt>
    <dgm:pt modelId="{837686D4-8782-4BB7-A9B6-1463CE9BF8EE}">
      <dgm:prSet phldrT="[Текст]" custT="1"/>
      <dgm:spPr/>
      <dgm:t>
        <a:bodyPr/>
        <a:lstStyle/>
        <a:p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Поняття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"теле"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включає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в себе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негативні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позитивні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почуття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що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виникають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між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людьми в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психодраматичній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дії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C6CB0932-BEBA-475C-92AD-421BC73C8CE4}" type="parTrans" cxnId="{C4ACAA05-53D3-439C-B71F-2EBB4CC311A3}">
      <dgm:prSet/>
      <dgm:spPr/>
      <dgm:t>
        <a:bodyPr/>
        <a:lstStyle/>
        <a:p>
          <a:endParaRPr lang="uk-UA"/>
        </a:p>
      </dgm:t>
    </dgm:pt>
    <dgm:pt modelId="{AAEA9348-8DB3-4C03-8F7C-1DD619D7DE16}" type="sibTrans" cxnId="{C4ACAA05-53D3-439C-B71F-2EBB4CC311A3}">
      <dgm:prSet/>
      <dgm:spPr/>
      <dgm:t>
        <a:bodyPr/>
        <a:lstStyle/>
        <a:p>
          <a:endParaRPr lang="uk-UA"/>
        </a:p>
      </dgm:t>
    </dgm:pt>
    <dgm:pt modelId="{D2BF4221-94FB-443C-B060-A156C68D75C2}" type="pres">
      <dgm:prSet presAssocID="{2DA2E346-D892-4F92-9183-533BE3290BF6}" presName="linear" presStyleCnt="0">
        <dgm:presLayoutVars>
          <dgm:dir/>
          <dgm:animLvl val="lvl"/>
          <dgm:resizeHandles val="exact"/>
        </dgm:presLayoutVars>
      </dgm:prSet>
      <dgm:spPr/>
    </dgm:pt>
    <dgm:pt modelId="{BC037583-EB84-4102-B817-A0B9F3584734}" type="pres">
      <dgm:prSet presAssocID="{96785F11-4BCE-43AA-BA12-49AB31711395}" presName="parentLin" presStyleCnt="0"/>
      <dgm:spPr/>
    </dgm:pt>
    <dgm:pt modelId="{A3FE1E15-0DDA-47D0-B684-A4676FA124C6}" type="pres">
      <dgm:prSet presAssocID="{96785F11-4BCE-43AA-BA12-49AB31711395}" presName="parentLeftMargin" presStyleLbl="node1" presStyleIdx="0" presStyleCnt="3"/>
      <dgm:spPr/>
    </dgm:pt>
    <dgm:pt modelId="{4A9ACF21-3B6A-4663-9F9E-F02C17AD4E2F}" type="pres">
      <dgm:prSet presAssocID="{96785F11-4BCE-43AA-BA12-49AB31711395}" presName="parentText" presStyleLbl="node1" presStyleIdx="0" presStyleCnt="3" custScaleX="142857" custLinFactNeighborX="-16132" custLinFactNeighborY="142">
        <dgm:presLayoutVars>
          <dgm:chMax val="0"/>
          <dgm:bulletEnabled val="1"/>
        </dgm:presLayoutVars>
      </dgm:prSet>
      <dgm:spPr/>
    </dgm:pt>
    <dgm:pt modelId="{D30B5769-36DB-4E30-BEDB-68773969637E}" type="pres">
      <dgm:prSet presAssocID="{96785F11-4BCE-43AA-BA12-49AB31711395}" presName="negativeSpace" presStyleCnt="0"/>
      <dgm:spPr/>
    </dgm:pt>
    <dgm:pt modelId="{60A46AB5-186D-42C3-A2D7-DA065676CCC1}" type="pres">
      <dgm:prSet presAssocID="{96785F11-4BCE-43AA-BA12-49AB31711395}" presName="childText" presStyleLbl="conFgAcc1" presStyleIdx="0" presStyleCnt="3">
        <dgm:presLayoutVars>
          <dgm:bulletEnabled val="1"/>
        </dgm:presLayoutVars>
      </dgm:prSet>
      <dgm:spPr/>
    </dgm:pt>
    <dgm:pt modelId="{E43C2E05-55C1-4FCE-A3A2-5FFD299492E5}" type="pres">
      <dgm:prSet presAssocID="{7C10CF55-C94F-4C7C-8816-2CDECEC8C987}" presName="spaceBetweenRectangles" presStyleCnt="0"/>
      <dgm:spPr/>
    </dgm:pt>
    <dgm:pt modelId="{B90967A1-2399-46EC-8249-D1F32EC772C4}" type="pres">
      <dgm:prSet presAssocID="{5193FDE1-C72C-4F47-84B5-89851F60B3A2}" presName="parentLin" presStyleCnt="0"/>
      <dgm:spPr/>
    </dgm:pt>
    <dgm:pt modelId="{EA0E85A6-4B1C-420C-A670-3C2182C5D14B}" type="pres">
      <dgm:prSet presAssocID="{5193FDE1-C72C-4F47-84B5-89851F60B3A2}" presName="parentLeftMargin" presStyleLbl="node1" presStyleIdx="0" presStyleCnt="3"/>
      <dgm:spPr/>
    </dgm:pt>
    <dgm:pt modelId="{097CC235-C110-413F-A3D8-B3057BD74CBB}" type="pres">
      <dgm:prSet presAssocID="{5193FDE1-C72C-4F47-84B5-89851F60B3A2}" presName="parentText" presStyleLbl="node1" presStyleIdx="1" presStyleCnt="3" custScaleX="142857">
        <dgm:presLayoutVars>
          <dgm:chMax val="0"/>
          <dgm:bulletEnabled val="1"/>
        </dgm:presLayoutVars>
      </dgm:prSet>
      <dgm:spPr/>
    </dgm:pt>
    <dgm:pt modelId="{39195876-DD43-4C2C-9CE7-FA1DAE672BAD}" type="pres">
      <dgm:prSet presAssocID="{5193FDE1-C72C-4F47-84B5-89851F60B3A2}" presName="negativeSpace" presStyleCnt="0"/>
      <dgm:spPr/>
    </dgm:pt>
    <dgm:pt modelId="{41A3934B-C270-4008-9023-5DF4AE759658}" type="pres">
      <dgm:prSet presAssocID="{5193FDE1-C72C-4F47-84B5-89851F60B3A2}" presName="childText" presStyleLbl="conFgAcc1" presStyleIdx="1" presStyleCnt="3">
        <dgm:presLayoutVars>
          <dgm:bulletEnabled val="1"/>
        </dgm:presLayoutVars>
      </dgm:prSet>
      <dgm:spPr/>
    </dgm:pt>
    <dgm:pt modelId="{564735FB-2A9B-486E-AE67-F603C5B2BBEF}" type="pres">
      <dgm:prSet presAssocID="{2FE48C7C-B605-4B8D-A8CF-AB68C42F4357}" presName="spaceBetweenRectangles" presStyleCnt="0"/>
      <dgm:spPr/>
    </dgm:pt>
    <dgm:pt modelId="{80B767E7-CF6D-4EFF-975D-E902143878DE}" type="pres">
      <dgm:prSet presAssocID="{837686D4-8782-4BB7-A9B6-1463CE9BF8EE}" presName="parentLin" presStyleCnt="0"/>
      <dgm:spPr/>
    </dgm:pt>
    <dgm:pt modelId="{CA02C3B2-F987-4B68-8A08-C330AC9CA055}" type="pres">
      <dgm:prSet presAssocID="{837686D4-8782-4BB7-A9B6-1463CE9BF8EE}" presName="parentLeftMargin" presStyleLbl="node1" presStyleIdx="1" presStyleCnt="3"/>
      <dgm:spPr/>
    </dgm:pt>
    <dgm:pt modelId="{644E0192-0E81-48BD-BC89-20C6A98B4869}" type="pres">
      <dgm:prSet presAssocID="{837686D4-8782-4BB7-A9B6-1463CE9BF8EE}" presName="parentText" presStyleLbl="node1" presStyleIdx="2" presStyleCnt="3" custScaleX="142857">
        <dgm:presLayoutVars>
          <dgm:chMax val="0"/>
          <dgm:bulletEnabled val="1"/>
        </dgm:presLayoutVars>
      </dgm:prSet>
      <dgm:spPr/>
    </dgm:pt>
    <dgm:pt modelId="{AE4D671B-88F9-427A-8943-5175F9E0374A}" type="pres">
      <dgm:prSet presAssocID="{837686D4-8782-4BB7-A9B6-1463CE9BF8EE}" presName="negativeSpace" presStyleCnt="0"/>
      <dgm:spPr/>
    </dgm:pt>
    <dgm:pt modelId="{3F242618-5CD1-45BF-BE07-C91F77304783}" type="pres">
      <dgm:prSet presAssocID="{837686D4-8782-4BB7-A9B6-1463CE9BF8E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4ACAA05-53D3-439C-B71F-2EBB4CC311A3}" srcId="{2DA2E346-D892-4F92-9183-533BE3290BF6}" destId="{837686D4-8782-4BB7-A9B6-1463CE9BF8EE}" srcOrd="2" destOrd="0" parTransId="{C6CB0932-BEBA-475C-92AD-421BC73C8CE4}" sibTransId="{AAEA9348-8DB3-4C03-8F7C-1DD619D7DE16}"/>
    <dgm:cxn modelId="{966FEB08-1F56-454C-B81F-B64071288430}" srcId="{2DA2E346-D892-4F92-9183-533BE3290BF6}" destId="{5193FDE1-C72C-4F47-84B5-89851F60B3A2}" srcOrd="1" destOrd="0" parTransId="{76BE47AC-0B25-4203-9E71-B04C06FE3BB1}" sibTransId="{2FE48C7C-B605-4B8D-A8CF-AB68C42F4357}"/>
    <dgm:cxn modelId="{18E1BF0E-CB88-4FED-8E37-A9B2ABDBEF68}" type="presOf" srcId="{5193FDE1-C72C-4F47-84B5-89851F60B3A2}" destId="{097CC235-C110-413F-A3D8-B3057BD74CBB}" srcOrd="1" destOrd="0" presId="urn:microsoft.com/office/officeart/2005/8/layout/list1"/>
    <dgm:cxn modelId="{B0A3D114-0A77-45EB-AAFD-91330C4F4DD1}" srcId="{2DA2E346-D892-4F92-9183-533BE3290BF6}" destId="{96785F11-4BCE-43AA-BA12-49AB31711395}" srcOrd="0" destOrd="0" parTransId="{F81945AF-38E9-4555-A706-5A705634E9AA}" sibTransId="{7C10CF55-C94F-4C7C-8816-2CDECEC8C987}"/>
    <dgm:cxn modelId="{980F9169-119B-4858-851F-84B949F724A7}" type="presOf" srcId="{5193FDE1-C72C-4F47-84B5-89851F60B3A2}" destId="{EA0E85A6-4B1C-420C-A670-3C2182C5D14B}" srcOrd="0" destOrd="0" presId="urn:microsoft.com/office/officeart/2005/8/layout/list1"/>
    <dgm:cxn modelId="{CDC7E283-097A-449C-8452-6A02D20DB092}" type="presOf" srcId="{837686D4-8782-4BB7-A9B6-1463CE9BF8EE}" destId="{CA02C3B2-F987-4B68-8A08-C330AC9CA055}" srcOrd="0" destOrd="0" presId="urn:microsoft.com/office/officeart/2005/8/layout/list1"/>
    <dgm:cxn modelId="{5AFAC390-2357-49BA-94AB-E2DC7CEEF581}" type="presOf" srcId="{96785F11-4BCE-43AA-BA12-49AB31711395}" destId="{4A9ACF21-3B6A-4663-9F9E-F02C17AD4E2F}" srcOrd="1" destOrd="0" presId="urn:microsoft.com/office/officeart/2005/8/layout/list1"/>
    <dgm:cxn modelId="{B98F6D9B-0748-442D-9276-AF864852A32D}" type="presOf" srcId="{96785F11-4BCE-43AA-BA12-49AB31711395}" destId="{A3FE1E15-0DDA-47D0-B684-A4676FA124C6}" srcOrd="0" destOrd="0" presId="urn:microsoft.com/office/officeart/2005/8/layout/list1"/>
    <dgm:cxn modelId="{713FC6BC-246F-43BE-B9D7-6BDB202DDCEA}" type="presOf" srcId="{2DA2E346-D892-4F92-9183-533BE3290BF6}" destId="{D2BF4221-94FB-443C-B060-A156C68D75C2}" srcOrd="0" destOrd="0" presId="urn:microsoft.com/office/officeart/2005/8/layout/list1"/>
    <dgm:cxn modelId="{59CF6BBE-2C32-4C0C-8C62-1947D374C468}" type="presOf" srcId="{837686D4-8782-4BB7-A9B6-1463CE9BF8EE}" destId="{644E0192-0E81-48BD-BC89-20C6A98B4869}" srcOrd="1" destOrd="0" presId="urn:microsoft.com/office/officeart/2005/8/layout/list1"/>
    <dgm:cxn modelId="{4D813194-0016-43B9-B3E2-74E7C519274D}" type="presParOf" srcId="{D2BF4221-94FB-443C-B060-A156C68D75C2}" destId="{BC037583-EB84-4102-B817-A0B9F3584734}" srcOrd="0" destOrd="0" presId="urn:microsoft.com/office/officeart/2005/8/layout/list1"/>
    <dgm:cxn modelId="{405F43F4-5929-41F0-907E-749115F24D27}" type="presParOf" srcId="{BC037583-EB84-4102-B817-A0B9F3584734}" destId="{A3FE1E15-0DDA-47D0-B684-A4676FA124C6}" srcOrd="0" destOrd="0" presId="urn:microsoft.com/office/officeart/2005/8/layout/list1"/>
    <dgm:cxn modelId="{C47D904F-E9A3-4D2D-A907-5ECDD92D6718}" type="presParOf" srcId="{BC037583-EB84-4102-B817-A0B9F3584734}" destId="{4A9ACF21-3B6A-4663-9F9E-F02C17AD4E2F}" srcOrd="1" destOrd="0" presId="urn:microsoft.com/office/officeart/2005/8/layout/list1"/>
    <dgm:cxn modelId="{A7FC95A0-FF01-42E2-B276-3B80BBC27DA1}" type="presParOf" srcId="{D2BF4221-94FB-443C-B060-A156C68D75C2}" destId="{D30B5769-36DB-4E30-BEDB-68773969637E}" srcOrd="1" destOrd="0" presId="urn:microsoft.com/office/officeart/2005/8/layout/list1"/>
    <dgm:cxn modelId="{214333D5-90BF-4AE6-8233-C39D89C20FD0}" type="presParOf" srcId="{D2BF4221-94FB-443C-B060-A156C68D75C2}" destId="{60A46AB5-186D-42C3-A2D7-DA065676CCC1}" srcOrd="2" destOrd="0" presId="urn:microsoft.com/office/officeart/2005/8/layout/list1"/>
    <dgm:cxn modelId="{7E320E81-DD62-46D4-BD09-7B014EC93FF5}" type="presParOf" srcId="{D2BF4221-94FB-443C-B060-A156C68D75C2}" destId="{E43C2E05-55C1-4FCE-A3A2-5FFD299492E5}" srcOrd="3" destOrd="0" presId="urn:microsoft.com/office/officeart/2005/8/layout/list1"/>
    <dgm:cxn modelId="{FED2E8C7-CD61-4BB9-B877-4D6C9B93727B}" type="presParOf" srcId="{D2BF4221-94FB-443C-B060-A156C68D75C2}" destId="{B90967A1-2399-46EC-8249-D1F32EC772C4}" srcOrd="4" destOrd="0" presId="urn:microsoft.com/office/officeart/2005/8/layout/list1"/>
    <dgm:cxn modelId="{73BAD221-1316-404E-BAEE-164283A341E3}" type="presParOf" srcId="{B90967A1-2399-46EC-8249-D1F32EC772C4}" destId="{EA0E85A6-4B1C-420C-A670-3C2182C5D14B}" srcOrd="0" destOrd="0" presId="urn:microsoft.com/office/officeart/2005/8/layout/list1"/>
    <dgm:cxn modelId="{126427FB-8BA7-4A63-BCC5-A9ABF0EEBF83}" type="presParOf" srcId="{B90967A1-2399-46EC-8249-D1F32EC772C4}" destId="{097CC235-C110-413F-A3D8-B3057BD74CBB}" srcOrd="1" destOrd="0" presId="urn:microsoft.com/office/officeart/2005/8/layout/list1"/>
    <dgm:cxn modelId="{03104420-B7F6-49C9-B95F-B80CCA3295FB}" type="presParOf" srcId="{D2BF4221-94FB-443C-B060-A156C68D75C2}" destId="{39195876-DD43-4C2C-9CE7-FA1DAE672BAD}" srcOrd="5" destOrd="0" presId="urn:microsoft.com/office/officeart/2005/8/layout/list1"/>
    <dgm:cxn modelId="{D0FF8E26-B3D8-4B11-B885-56F9F720214D}" type="presParOf" srcId="{D2BF4221-94FB-443C-B060-A156C68D75C2}" destId="{41A3934B-C270-4008-9023-5DF4AE759658}" srcOrd="6" destOrd="0" presId="urn:microsoft.com/office/officeart/2005/8/layout/list1"/>
    <dgm:cxn modelId="{00B05266-91A9-419D-B658-6D065EA20329}" type="presParOf" srcId="{D2BF4221-94FB-443C-B060-A156C68D75C2}" destId="{564735FB-2A9B-486E-AE67-F603C5B2BBEF}" srcOrd="7" destOrd="0" presId="urn:microsoft.com/office/officeart/2005/8/layout/list1"/>
    <dgm:cxn modelId="{956B19FC-CE8F-47C4-9A2C-F385674502BC}" type="presParOf" srcId="{D2BF4221-94FB-443C-B060-A156C68D75C2}" destId="{80B767E7-CF6D-4EFF-975D-E902143878DE}" srcOrd="8" destOrd="0" presId="urn:microsoft.com/office/officeart/2005/8/layout/list1"/>
    <dgm:cxn modelId="{03D1B6F2-DC0B-460C-AADD-1CF17785CD7C}" type="presParOf" srcId="{80B767E7-CF6D-4EFF-975D-E902143878DE}" destId="{CA02C3B2-F987-4B68-8A08-C330AC9CA055}" srcOrd="0" destOrd="0" presId="urn:microsoft.com/office/officeart/2005/8/layout/list1"/>
    <dgm:cxn modelId="{58409653-0F9B-4F0D-AEA5-7D9544A44C35}" type="presParOf" srcId="{80B767E7-CF6D-4EFF-975D-E902143878DE}" destId="{644E0192-0E81-48BD-BC89-20C6A98B4869}" srcOrd="1" destOrd="0" presId="urn:microsoft.com/office/officeart/2005/8/layout/list1"/>
    <dgm:cxn modelId="{E89C51B8-60A5-40C7-84E9-254F89FBDE8A}" type="presParOf" srcId="{D2BF4221-94FB-443C-B060-A156C68D75C2}" destId="{AE4D671B-88F9-427A-8943-5175F9E0374A}" srcOrd="9" destOrd="0" presId="urn:microsoft.com/office/officeart/2005/8/layout/list1"/>
    <dgm:cxn modelId="{65338104-FEE5-47F3-B102-E281DE359EA1}" type="presParOf" srcId="{D2BF4221-94FB-443C-B060-A156C68D75C2}" destId="{3F242618-5CD1-45BF-BE07-C91F7730478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5130CC-B97D-44E6-8E6E-3F35553A1BF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C420B4B1-D77A-4008-AB6D-D09FA3A1EAC8}">
      <dgm:prSet phldrT="[Текст]" custT="1"/>
      <dgm:spPr/>
      <dgm:t>
        <a:bodyPr/>
        <a:lstStyle/>
        <a:p>
          <a:endParaRPr lang="uk-UA" sz="2400" i="1" dirty="0">
            <a:latin typeface="Times New Roman" pitchFamily="18" charset="0"/>
            <a:cs typeface="Times New Roman" pitchFamily="18" charset="0"/>
          </a:endParaRPr>
        </a:p>
        <a:p>
          <a:r>
            <a:rPr lang="uk-UA" sz="2400" i="1" dirty="0">
              <a:latin typeface="Times New Roman" pitchFamily="18" charset="0"/>
              <a:cs typeface="Times New Roman" pitchFamily="18" charset="0"/>
            </a:rPr>
            <a:t>Групова динаміка - розвиток або рух групи в часі обумовлене взаємодією і взаєминами членів групи між собою, яке формує цілі, норми, ролі, структуру групи, лідерів, ігри і сценарії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C193A64C-9C06-4D66-BF87-C8BD33DCA5A4}" type="parTrans" cxnId="{A0B8D897-DE86-4DAF-90B8-9D74B9130CC0}">
      <dgm:prSet/>
      <dgm:spPr/>
      <dgm:t>
        <a:bodyPr/>
        <a:lstStyle/>
        <a:p>
          <a:endParaRPr lang="uk-UA"/>
        </a:p>
      </dgm:t>
    </dgm:pt>
    <dgm:pt modelId="{C7A1801E-F9DE-4799-A4CB-B788830C01BE}" type="sibTrans" cxnId="{A0B8D897-DE86-4DAF-90B8-9D74B9130CC0}">
      <dgm:prSet/>
      <dgm:spPr/>
      <dgm:t>
        <a:bodyPr/>
        <a:lstStyle/>
        <a:p>
          <a:endParaRPr lang="uk-UA"/>
        </a:p>
      </dgm:t>
    </dgm:pt>
    <dgm:pt modelId="{6C9B7CDF-3DD6-4BD1-BD79-620767B1E2A1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Групові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цілі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визначають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напрямок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руху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завдання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та шляхи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їх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досягнення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i="1" dirty="0" err="1">
              <a:latin typeface="Times New Roman" pitchFamily="18" charset="0"/>
              <a:cs typeface="Times New Roman" pitchFamily="18" charset="0"/>
            </a:rPr>
            <a:t>планований</a:t>
          </a:r>
          <a:r>
            <a:rPr lang="ru-RU" sz="2400" i="1" dirty="0">
              <a:latin typeface="Times New Roman" pitchFamily="18" charset="0"/>
              <a:cs typeface="Times New Roman" pitchFamily="18" charset="0"/>
            </a:rPr>
            <a:t> результат</a:t>
          </a:r>
          <a:endParaRPr lang="uk-UA" sz="2400" dirty="0"/>
        </a:p>
      </dgm:t>
    </dgm:pt>
    <dgm:pt modelId="{9B71B4BD-C159-4D9F-BE75-BE23AA827911}" type="parTrans" cxnId="{2FB7BEDA-5171-49C9-9449-0EBE3D2924B8}">
      <dgm:prSet/>
      <dgm:spPr/>
      <dgm:t>
        <a:bodyPr/>
        <a:lstStyle/>
        <a:p>
          <a:endParaRPr lang="uk-UA"/>
        </a:p>
      </dgm:t>
    </dgm:pt>
    <dgm:pt modelId="{7AD9F1A6-39BE-4A92-AAE6-8C455678CB36}" type="sibTrans" cxnId="{2FB7BEDA-5171-49C9-9449-0EBE3D2924B8}">
      <dgm:prSet/>
      <dgm:spPr/>
      <dgm:t>
        <a:bodyPr/>
        <a:lstStyle/>
        <a:p>
          <a:endParaRPr lang="uk-UA"/>
        </a:p>
      </dgm:t>
    </dgm:pt>
    <dgm:pt modelId="{5AC42A98-1BD4-44AC-BC4F-5FA2FDA32367}">
      <dgm:prSet/>
      <dgm:spPr/>
      <dgm:t>
        <a:bodyPr/>
        <a:lstStyle/>
        <a:p>
          <a:r>
            <a:rPr lang="ru-RU" b="1" i="1" dirty="0" err="1">
              <a:latin typeface="Times New Roman" pitchFamily="18" charset="0"/>
              <a:cs typeface="Times New Roman" pitchFamily="18" charset="0"/>
            </a:rPr>
            <a:t>Норми</a:t>
          </a:r>
          <a:r>
            <a:rPr lang="ru-RU" b="1" i="1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1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b="1" i="1" dirty="0">
              <a:latin typeface="Times New Roman" pitchFamily="18" charset="0"/>
              <a:cs typeface="Times New Roman" pitchFamily="18" charset="0"/>
            </a:rPr>
            <a:t> - </a:t>
          </a:r>
          <a:r>
            <a:rPr lang="ru-RU" b="1" i="1" dirty="0" err="1">
              <a:latin typeface="Times New Roman" pitchFamily="18" charset="0"/>
              <a:cs typeface="Times New Roman" pitchFamily="18" charset="0"/>
            </a:rPr>
            <a:t>прийняті</a:t>
          </a:r>
          <a:r>
            <a:rPr lang="ru-RU" b="1" i="1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b="1" i="1" dirty="0" err="1">
              <a:latin typeface="Times New Roman" pitchFamily="18" charset="0"/>
              <a:cs typeface="Times New Roman" pitchFamily="18" charset="0"/>
            </a:rPr>
            <a:t>групі</a:t>
          </a:r>
          <a:r>
            <a:rPr lang="ru-RU" b="1" i="1" dirty="0">
              <a:latin typeface="Times New Roman" pitchFamily="18" charset="0"/>
              <a:cs typeface="Times New Roman" pitchFamily="18" charset="0"/>
            </a:rPr>
            <a:t> правила </a:t>
          </a:r>
          <a:r>
            <a:rPr lang="ru-RU" b="1" i="1" dirty="0" err="1">
              <a:latin typeface="Times New Roman" pitchFamily="18" charset="0"/>
              <a:cs typeface="Times New Roman" pitchFamily="18" charset="0"/>
            </a:rPr>
            <a:t>поведінки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7AD9AFDA-CED2-4988-98D6-3197729CCA8C}" type="parTrans" cxnId="{02B517A3-0F7D-4C70-8BD1-0591EDFFE461}">
      <dgm:prSet/>
      <dgm:spPr/>
      <dgm:t>
        <a:bodyPr/>
        <a:lstStyle/>
        <a:p>
          <a:endParaRPr lang="uk-UA"/>
        </a:p>
      </dgm:t>
    </dgm:pt>
    <dgm:pt modelId="{C13269BC-653E-45C2-94DC-AA54C529EFC7}" type="sibTrans" cxnId="{02B517A3-0F7D-4C70-8BD1-0591EDFFE461}">
      <dgm:prSet/>
      <dgm:spPr/>
      <dgm:t>
        <a:bodyPr/>
        <a:lstStyle/>
        <a:p>
          <a:endParaRPr lang="uk-UA"/>
        </a:p>
      </dgm:t>
    </dgm:pt>
    <dgm:pt modelId="{2E2610A3-79D4-4AF6-A4AA-E667115B4E6B}" type="pres">
      <dgm:prSet presAssocID="{8C5130CC-B97D-44E6-8E6E-3F35553A1BF9}" presName="linear" presStyleCnt="0">
        <dgm:presLayoutVars>
          <dgm:dir/>
          <dgm:animLvl val="lvl"/>
          <dgm:resizeHandles val="exact"/>
        </dgm:presLayoutVars>
      </dgm:prSet>
      <dgm:spPr/>
    </dgm:pt>
    <dgm:pt modelId="{B0C506E7-AA29-474E-9484-F445C1354BB4}" type="pres">
      <dgm:prSet presAssocID="{C420B4B1-D77A-4008-AB6D-D09FA3A1EAC8}" presName="parentLin" presStyleCnt="0"/>
      <dgm:spPr/>
    </dgm:pt>
    <dgm:pt modelId="{BC496523-56B7-430E-89AA-4EAE8FC98706}" type="pres">
      <dgm:prSet presAssocID="{C420B4B1-D77A-4008-AB6D-D09FA3A1EAC8}" presName="parentLeftMargin" presStyleLbl="node1" presStyleIdx="0" presStyleCnt="3"/>
      <dgm:spPr/>
    </dgm:pt>
    <dgm:pt modelId="{96E04BE0-B483-450A-B814-2A070FA5CC3E}" type="pres">
      <dgm:prSet presAssocID="{C420B4B1-D77A-4008-AB6D-D09FA3A1EAC8}" presName="parentText" presStyleLbl="node1" presStyleIdx="0" presStyleCnt="3" custScaleX="165482" custScaleY="259134" custLinFactNeighborX="14577" custLinFactNeighborY="-42563">
        <dgm:presLayoutVars>
          <dgm:chMax val="0"/>
          <dgm:bulletEnabled val="1"/>
        </dgm:presLayoutVars>
      </dgm:prSet>
      <dgm:spPr/>
    </dgm:pt>
    <dgm:pt modelId="{335163B3-175A-46C4-A055-F33F18F1ACAF}" type="pres">
      <dgm:prSet presAssocID="{C420B4B1-D77A-4008-AB6D-D09FA3A1EAC8}" presName="negativeSpace" presStyleCnt="0"/>
      <dgm:spPr/>
    </dgm:pt>
    <dgm:pt modelId="{57B9659E-53E1-40F4-90BC-412346B9B6B1}" type="pres">
      <dgm:prSet presAssocID="{C420B4B1-D77A-4008-AB6D-D09FA3A1EAC8}" presName="childText" presStyleLbl="conFgAcc1" presStyleIdx="0" presStyleCnt="3" custLinFactY="-2655" custLinFactNeighborY="-100000">
        <dgm:presLayoutVars>
          <dgm:bulletEnabled val="1"/>
        </dgm:presLayoutVars>
      </dgm:prSet>
      <dgm:spPr/>
    </dgm:pt>
    <dgm:pt modelId="{5A146219-1320-4422-AA2D-21D81D9B9ACD}" type="pres">
      <dgm:prSet presAssocID="{C7A1801E-F9DE-4799-A4CB-B788830C01BE}" presName="spaceBetweenRectangles" presStyleCnt="0"/>
      <dgm:spPr/>
    </dgm:pt>
    <dgm:pt modelId="{ADB9DD7E-4256-4460-88BE-506CDDB2663A}" type="pres">
      <dgm:prSet presAssocID="{6C9B7CDF-3DD6-4BD1-BD79-620767B1E2A1}" presName="parentLin" presStyleCnt="0"/>
      <dgm:spPr/>
    </dgm:pt>
    <dgm:pt modelId="{D5235E73-154D-4668-9EFC-97BA0DB68A80}" type="pres">
      <dgm:prSet presAssocID="{6C9B7CDF-3DD6-4BD1-BD79-620767B1E2A1}" presName="parentLeftMargin" presStyleLbl="node1" presStyleIdx="0" presStyleCnt="3"/>
      <dgm:spPr/>
    </dgm:pt>
    <dgm:pt modelId="{080F9BE4-9037-41F7-B850-F7E9425F23DE}" type="pres">
      <dgm:prSet presAssocID="{6C9B7CDF-3DD6-4BD1-BD79-620767B1E2A1}" presName="parentText" presStyleLbl="node1" presStyleIdx="1" presStyleCnt="3" custScaleX="147465" custScaleY="215214" custLinFactNeighborX="-11274" custLinFactNeighborY="-5227">
        <dgm:presLayoutVars>
          <dgm:chMax val="0"/>
          <dgm:bulletEnabled val="1"/>
        </dgm:presLayoutVars>
      </dgm:prSet>
      <dgm:spPr/>
    </dgm:pt>
    <dgm:pt modelId="{708D926A-74B6-4D63-9B44-AF70957B9151}" type="pres">
      <dgm:prSet presAssocID="{6C9B7CDF-3DD6-4BD1-BD79-620767B1E2A1}" presName="negativeSpace" presStyleCnt="0"/>
      <dgm:spPr/>
    </dgm:pt>
    <dgm:pt modelId="{2894C63C-F34D-4BA4-84D4-CAF7DB25EF0A}" type="pres">
      <dgm:prSet presAssocID="{6C9B7CDF-3DD6-4BD1-BD79-620767B1E2A1}" presName="childText" presStyleLbl="conFgAcc1" presStyleIdx="1" presStyleCnt="3" custLinFactNeighborY="-86744">
        <dgm:presLayoutVars>
          <dgm:bulletEnabled val="1"/>
        </dgm:presLayoutVars>
      </dgm:prSet>
      <dgm:spPr/>
    </dgm:pt>
    <dgm:pt modelId="{AE2A4AD1-9E37-4D1A-BC42-E669F774B3D3}" type="pres">
      <dgm:prSet presAssocID="{7AD9F1A6-39BE-4A92-AAE6-8C455678CB36}" presName="spaceBetweenRectangles" presStyleCnt="0"/>
      <dgm:spPr/>
    </dgm:pt>
    <dgm:pt modelId="{4D31134F-28B1-48C4-AC16-B7D0E8218ED4}" type="pres">
      <dgm:prSet presAssocID="{5AC42A98-1BD4-44AC-BC4F-5FA2FDA32367}" presName="parentLin" presStyleCnt="0"/>
      <dgm:spPr/>
    </dgm:pt>
    <dgm:pt modelId="{879EDC54-00C4-4FCC-8FC1-69C8F368783E}" type="pres">
      <dgm:prSet presAssocID="{5AC42A98-1BD4-44AC-BC4F-5FA2FDA32367}" presName="parentLeftMargin" presStyleLbl="node1" presStyleIdx="1" presStyleCnt="3"/>
      <dgm:spPr/>
    </dgm:pt>
    <dgm:pt modelId="{E461585E-F6F4-45EF-9AD0-16CC28BA6A6D}" type="pres">
      <dgm:prSet presAssocID="{5AC42A98-1BD4-44AC-BC4F-5FA2FDA32367}" presName="parentText" presStyleLbl="node1" presStyleIdx="2" presStyleCnt="3" custScaleX="142857" custScaleY="149421" custLinFactNeighborX="-13913" custLinFactNeighborY="-14310">
        <dgm:presLayoutVars>
          <dgm:chMax val="0"/>
          <dgm:bulletEnabled val="1"/>
        </dgm:presLayoutVars>
      </dgm:prSet>
      <dgm:spPr/>
    </dgm:pt>
    <dgm:pt modelId="{F1FF75D0-A684-4413-80F9-6C9A72779EDF}" type="pres">
      <dgm:prSet presAssocID="{5AC42A98-1BD4-44AC-BC4F-5FA2FDA32367}" presName="negativeSpace" presStyleCnt="0"/>
      <dgm:spPr/>
    </dgm:pt>
    <dgm:pt modelId="{CA29E75B-77AD-4745-8EAE-371061E2F2EA}" type="pres">
      <dgm:prSet presAssocID="{5AC42A98-1BD4-44AC-BC4F-5FA2FDA32367}" presName="childText" presStyleLbl="conFgAcc1" presStyleIdx="2" presStyleCnt="3" custLinFactNeighborY="4016">
        <dgm:presLayoutVars>
          <dgm:bulletEnabled val="1"/>
        </dgm:presLayoutVars>
      </dgm:prSet>
      <dgm:spPr/>
    </dgm:pt>
  </dgm:ptLst>
  <dgm:cxnLst>
    <dgm:cxn modelId="{3649AD0C-6702-4D07-8A97-DD83BF6C8DF8}" type="presOf" srcId="{C420B4B1-D77A-4008-AB6D-D09FA3A1EAC8}" destId="{96E04BE0-B483-450A-B814-2A070FA5CC3E}" srcOrd="1" destOrd="0" presId="urn:microsoft.com/office/officeart/2005/8/layout/list1"/>
    <dgm:cxn modelId="{CC7A092F-DD60-4A0B-A8FE-84DA10227428}" type="presOf" srcId="{5AC42A98-1BD4-44AC-BC4F-5FA2FDA32367}" destId="{879EDC54-00C4-4FCC-8FC1-69C8F368783E}" srcOrd="0" destOrd="0" presId="urn:microsoft.com/office/officeart/2005/8/layout/list1"/>
    <dgm:cxn modelId="{A02E0A36-7E78-44F4-B41D-BDD30262B61A}" type="presOf" srcId="{C420B4B1-D77A-4008-AB6D-D09FA3A1EAC8}" destId="{BC496523-56B7-430E-89AA-4EAE8FC98706}" srcOrd="0" destOrd="0" presId="urn:microsoft.com/office/officeart/2005/8/layout/list1"/>
    <dgm:cxn modelId="{A0B8D897-DE86-4DAF-90B8-9D74B9130CC0}" srcId="{8C5130CC-B97D-44E6-8E6E-3F35553A1BF9}" destId="{C420B4B1-D77A-4008-AB6D-D09FA3A1EAC8}" srcOrd="0" destOrd="0" parTransId="{C193A64C-9C06-4D66-BF87-C8BD33DCA5A4}" sibTransId="{C7A1801E-F9DE-4799-A4CB-B788830C01BE}"/>
    <dgm:cxn modelId="{02B517A3-0F7D-4C70-8BD1-0591EDFFE461}" srcId="{8C5130CC-B97D-44E6-8E6E-3F35553A1BF9}" destId="{5AC42A98-1BD4-44AC-BC4F-5FA2FDA32367}" srcOrd="2" destOrd="0" parTransId="{7AD9AFDA-CED2-4988-98D6-3197729CCA8C}" sibTransId="{C13269BC-653E-45C2-94DC-AA54C529EFC7}"/>
    <dgm:cxn modelId="{12E3F2AC-2DFF-4086-AB17-74506EBB1316}" type="presOf" srcId="{5AC42A98-1BD4-44AC-BC4F-5FA2FDA32367}" destId="{E461585E-F6F4-45EF-9AD0-16CC28BA6A6D}" srcOrd="1" destOrd="0" presId="urn:microsoft.com/office/officeart/2005/8/layout/list1"/>
    <dgm:cxn modelId="{2FB7BEDA-5171-49C9-9449-0EBE3D2924B8}" srcId="{8C5130CC-B97D-44E6-8E6E-3F35553A1BF9}" destId="{6C9B7CDF-3DD6-4BD1-BD79-620767B1E2A1}" srcOrd="1" destOrd="0" parTransId="{9B71B4BD-C159-4D9F-BE75-BE23AA827911}" sibTransId="{7AD9F1A6-39BE-4A92-AAE6-8C455678CB36}"/>
    <dgm:cxn modelId="{FBAB3DDC-D58A-4ABE-97C8-F9BD339CA8D2}" type="presOf" srcId="{6C9B7CDF-3DD6-4BD1-BD79-620767B1E2A1}" destId="{080F9BE4-9037-41F7-B850-F7E9425F23DE}" srcOrd="1" destOrd="0" presId="urn:microsoft.com/office/officeart/2005/8/layout/list1"/>
    <dgm:cxn modelId="{3790D1F4-2A19-49ED-B969-BAC0340676ED}" type="presOf" srcId="{8C5130CC-B97D-44E6-8E6E-3F35553A1BF9}" destId="{2E2610A3-79D4-4AF6-A4AA-E667115B4E6B}" srcOrd="0" destOrd="0" presId="urn:microsoft.com/office/officeart/2005/8/layout/list1"/>
    <dgm:cxn modelId="{D5682DF5-A6A3-4D52-A6BC-92023FC5B630}" type="presOf" srcId="{6C9B7CDF-3DD6-4BD1-BD79-620767B1E2A1}" destId="{D5235E73-154D-4668-9EFC-97BA0DB68A80}" srcOrd="0" destOrd="0" presId="urn:microsoft.com/office/officeart/2005/8/layout/list1"/>
    <dgm:cxn modelId="{0E6AAB32-F1A8-4CAC-BA2C-9540D48BCD1E}" type="presParOf" srcId="{2E2610A3-79D4-4AF6-A4AA-E667115B4E6B}" destId="{B0C506E7-AA29-474E-9484-F445C1354BB4}" srcOrd="0" destOrd="0" presId="urn:microsoft.com/office/officeart/2005/8/layout/list1"/>
    <dgm:cxn modelId="{D53903CF-2C4F-4432-8F2E-9169ABBE0999}" type="presParOf" srcId="{B0C506E7-AA29-474E-9484-F445C1354BB4}" destId="{BC496523-56B7-430E-89AA-4EAE8FC98706}" srcOrd="0" destOrd="0" presId="urn:microsoft.com/office/officeart/2005/8/layout/list1"/>
    <dgm:cxn modelId="{AB3F458F-0240-4774-98BA-DFB708FE782C}" type="presParOf" srcId="{B0C506E7-AA29-474E-9484-F445C1354BB4}" destId="{96E04BE0-B483-450A-B814-2A070FA5CC3E}" srcOrd="1" destOrd="0" presId="urn:microsoft.com/office/officeart/2005/8/layout/list1"/>
    <dgm:cxn modelId="{13CD5AF0-06B7-4F70-8136-7CA6D3C3F6F3}" type="presParOf" srcId="{2E2610A3-79D4-4AF6-A4AA-E667115B4E6B}" destId="{335163B3-175A-46C4-A055-F33F18F1ACAF}" srcOrd="1" destOrd="0" presId="urn:microsoft.com/office/officeart/2005/8/layout/list1"/>
    <dgm:cxn modelId="{C26AC5CB-732B-41AA-9260-7BDDE8474267}" type="presParOf" srcId="{2E2610A3-79D4-4AF6-A4AA-E667115B4E6B}" destId="{57B9659E-53E1-40F4-90BC-412346B9B6B1}" srcOrd="2" destOrd="0" presId="urn:microsoft.com/office/officeart/2005/8/layout/list1"/>
    <dgm:cxn modelId="{FE769F20-377B-428C-BB01-3EBE15A28D16}" type="presParOf" srcId="{2E2610A3-79D4-4AF6-A4AA-E667115B4E6B}" destId="{5A146219-1320-4422-AA2D-21D81D9B9ACD}" srcOrd="3" destOrd="0" presId="urn:microsoft.com/office/officeart/2005/8/layout/list1"/>
    <dgm:cxn modelId="{86CFA298-950A-4754-8866-53A166CA0EF4}" type="presParOf" srcId="{2E2610A3-79D4-4AF6-A4AA-E667115B4E6B}" destId="{ADB9DD7E-4256-4460-88BE-506CDDB2663A}" srcOrd="4" destOrd="0" presId="urn:microsoft.com/office/officeart/2005/8/layout/list1"/>
    <dgm:cxn modelId="{880766F2-E508-4C44-B5BE-502A87360E08}" type="presParOf" srcId="{ADB9DD7E-4256-4460-88BE-506CDDB2663A}" destId="{D5235E73-154D-4668-9EFC-97BA0DB68A80}" srcOrd="0" destOrd="0" presId="urn:microsoft.com/office/officeart/2005/8/layout/list1"/>
    <dgm:cxn modelId="{CF5D3CA2-D792-496B-BE77-A143B9190628}" type="presParOf" srcId="{ADB9DD7E-4256-4460-88BE-506CDDB2663A}" destId="{080F9BE4-9037-41F7-B850-F7E9425F23DE}" srcOrd="1" destOrd="0" presId="urn:microsoft.com/office/officeart/2005/8/layout/list1"/>
    <dgm:cxn modelId="{4F46391A-8477-424C-B2D0-FE778A20FD85}" type="presParOf" srcId="{2E2610A3-79D4-4AF6-A4AA-E667115B4E6B}" destId="{708D926A-74B6-4D63-9B44-AF70957B9151}" srcOrd="5" destOrd="0" presId="urn:microsoft.com/office/officeart/2005/8/layout/list1"/>
    <dgm:cxn modelId="{539272DB-7F39-4BF3-A291-6DC9E76C52DC}" type="presParOf" srcId="{2E2610A3-79D4-4AF6-A4AA-E667115B4E6B}" destId="{2894C63C-F34D-4BA4-84D4-CAF7DB25EF0A}" srcOrd="6" destOrd="0" presId="urn:microsoft.com/office/officeart/2005/8/layout/list1"/>
    <dgm:cxn modelId="{0B44F795-0BEA-4616-AD94-A4BF34A08A9A}" type="presParOf" srcId="{2E2610A3-79D4-4AF6-A4AA-E667115B4E6B}" destId="{AE2A4AD1-9E37-4D1A-BC42-E669F774B3D3}" srcOrd="7" destOrd="0" presId="urn:microsoft.com/office/officeart/2005/8/layout/list1"/>
    <dgm:cxn modelId="{52BAC26B-BF0B-4C3F-949F-97D003449AC4}" type="presParOf" srcId="{2E2610A3-79D4-4AF6-A4AA-E667115B4E6B}" destId="{4D31134F-28B1-48C4-AC16-B7D0E8218ED4}" srcOrd="8" destOrd="0" presId="urn:microsoft.com/office/officeart/2005/8/layout/list1"/>
    <dgm:cxn modelId="{72DC4867-1FD8-4710-AC30-748A66BB6963}" type="presParOf" srcId="{4D31134F-28B1-48C4-AC16-B7D0E8218ED4}" destId="{879EDC54-00C4-4FCC-8FC1-69C8F368783E}" srcOrd="0" destOrd="0" presId="urn:microsoft.com/office/officeart/2005/8/layout/list1"/>
    <dgm:cxn modelId="{4A55C42A-0B15-4D2B-9CCC-94780652C1EF}" type="presParOf" srcId="{4D31134F-28B1-48C4-AC16-B7D0E8218ED4}" destId="{E461585E-F6F4-45EF-9AD0-16CC28BA6A6D}" srcOrd="1" destOrd="0" presId="urn:microsoft.com/office/officeart/2005/8/layout/list1"/>
    <dgm:cxn modelId="{16DF477B-C371-43A3-ABB0-4E0509F04B2E}" type="presParOf" srcId="{2E2610A3-79D4-4AF6-A4AA-E667115B4E6B}" destId="{F1FF75D0-A684-4413-80F9-6C9A72779EDF}" srcOrd="9" destOrd="0" presId="urn:microsoft.com/office/officeart/2005/8/layout/list1"/>
    <dgm:cxn modelId="{7D586239-6E49-4991-9AB2-2BABFEA1DB85}" type="presParOf" srcId="{2E2610A3-79D4-4AF6-A4AA-E667115B4E6B}" destId="{CA29E75B-77AD-4745-8EAE-371061E2F2E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55F416-00B6-44C7-BAAB-8F715FFAD6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C1EB04F-3E2B-4151-BE04-A4ABBEECE48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Структура группы и лидерство.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6FE882CE-7819-4012-87A6-A7441102A296}" type="parTrans" cxnId="{042E7753-5699-4338-A774-3BE5F8F571E6}">
      <dgm:prSet/>
      <dgm:spPr/>
      <dgm:t>
        <a:bodyPr/>
        <a:lstStyle/>
        <a:p>
          <a:endParaRPr lang="uk-UA"/>
        </a:p>
      </dgm:t>
    </dgm:pt>
    <dgm:pt modelId="{54327B95-66F8-4356-AC78-0AC47424C5F7}" type="sibTrans" cxnId="{042E7753-5699-4338-A774-3BE5F8F571E6}">
      <dgm:prSet/>
      <dgm:spPr/>
      <dgm:t>
        <a:bodyPr/>
        <a:lstStyle/>
        <a:p>
          <a:endParaRPr lang="uk-UA"/>
        </a:p>
      </dgm:t>
    </dgm:pt>
    <dgm:pt modelId="{D51CACDA-6CA1-4B4D-9157-C472E5DFA05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>
              <a:latin typeface="Times New Roman" pitchFamily="18" charset="0"/>
              <a:cs typeface="Times New Roman" pitchFamily="18" charset="0"/>
            </a:rPr>
            <a:t>Сплоченность группы -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привлекательность группы для ее членов, потребность членов группы принадлежать группе и участвовать в ней   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dirty="0"/>
        </a:p>
      </dgm:t>
    </dgm:pt>
    <dgm:pt modelId="{624C1656-2C25-4DE5-AFBD-F9189801AEF0}" type="sibTrans" cxnId="{895A91C5-986C-4D26-BEC1-9A8A0B2DD8C6}">
      <dgm:prSet/>
      <dgm:spPr/>
      <dgm:t>
        <a:bodyPr/>
        <a:lstStyle/>
        <a:p>
          <a:endParaRPr lang="uk-UA"/>
        </a:p>
      </dgm:t>
    </dgm:pt>
    <dgm:pt modelId="{819B0F96-3910-493A-BAE2-F1C2E4E7D534}" type="parTrans" cxnId="{895A91C5-986C-4D26-BEC1-9A8A0B2DD8C6}">
      <dgm:prSet/>
      <dgm:spPr/>
      <dgm:t>
        <a:bodyPr/>
        <a:lstStyle/>
        <a:p>
          <a:endParaRPr lang="uk-UA"/>
        </a:p>
      </dgm:t>
    </dgm:pt>
    <dgm:pt modelId="{926CAB5A-C831-4150-8F74-8B7127E60236}" type="pres">
      <dgm:prSet presAssocID="{AB55F416-00B6-44C7-BAAB-8F715FFAD6BF}" presName="linear" presStyleCnt="0">
        <dgm:presLayoutVars>
          <dgm:dir/>
          <dgm:animLvl val="lvl"/>
          <dgm:resizeHandles val="exact"/>
        </dgm:presLayoutVars>
      </dgm:prSet>
      <dgm:spPr/>
    </dgm:pt>
    <dgm:pt modelId="{5D937F87-08CF-4072-8A54-4D96F58EE19B}" type="pres">
      <dgm:prSet presAssocID="{AC1EB04F-3E2B-4151-BE04-A4ABBEECE489}" presName="parentLin" presStyleCnt="0"/>
      <dgm:spPr/>
    </dgm:pt>
    <dgm:pt modelId="{56E2C541-9463-402D-8670-AC440B7B6826}" type="pres">
      <dgm:prSet presAssocID="{AC1EB04F-3E2B-4151-BE04-A4ABBEECE489}" presName="parentLeftMargin" presStyleLbl="node1" presStyleIdx="0" presStyleCnt="2"/>
      <dgm:spPr/>
    </dgm:pt>
    <dgm:pt modelId="{A085DB6E-261C-4AD0-B7AD-344B450CDFE1}" type="pres">
      <dgm:prSet presAssocID="{AC1EB04F-3E2B-4151-BE04-A4ABBEECE489}" presName="parentText" presStyleLbl="node1" presStyleIdx="0" presStyleCnt="2" custScaleX="120993" custScaleY="234024" custLinFactY="-172407" custLinFactNeighborX="49300" custLinFactNeighborY="-200000">
        <dgm:presLayoutVars>
          <dgm:chMax val="0"/>
          <dgm:bulletEnabled val="1"/>
        </dgm:presLayoutVars>
      </dgm:prSet>
      <dgm:spPr/>
    </dgm:pt>
    <dgm:pt modelId="{0E986733-0D3B-404E-A68D-B6B82BE2B5F8}" type="pres">
      <dgm:prSet presAssocID="{AC1EB04F-3E2B-4151-BE04-A4ABBEECE489}" presName="negativeSpace" presStyleCnt="0"/>
      <dgm:spPr/>
    </dgm:pt>
    <dgm:pt modelId="{93F0E5D7-8364-4236-865C-8C105AD6C977}" type="pres">
      <dgm:prSet presAssocID="{AC1EB04F-3E2B-4151-BE04-A4ABBEECE489}" presName="childText" presStyleLbl="conFgAcc1" presStyleIdx="0" presStyleCnt="2" custLinFactY="-324061" custLinFactNeighborX="520" custLinFactNeighborY="-400000">
        <dgm:presLayoutVars>
          <dgm:bulletEnabled val="1"/>
        </dgm:presLayoutVars>
      </dgm:prSet>
      <dgm:spPr/>
    </dgm:pt>
    <dgm:pt modelId="{730295BF-98DB-46DB-A7F2-89A6C81AB0C9}" type="pres">
      <dgm:prSet presAssocID="{54327B95-66F8-4356-AC78-0AC47424C5F7}" presName="spaceBetweenRectangles" presStyleCnt="0"/>
      <dgm:spPr/>
    </dgm:pt>
    <dgm:pt modelId="{26CB42D5-E0BA-43AD-B4DF-925D8E8D0A7D}" type="pres">
      <dgm:prSet presAssocID="{D51CACDA-6CA1-4B4D-9157-C472E5DFA05D}" presName="parentLin" presStyleCnt="0"/>
      <dgm:spPr/>
    </dgm:pt>
    <dgm:pt modelId="{7F328E6E-A6F0-4438-94FB-290FEAA73515}" type="pres">
      <dgm:prSet presAssocID="{D51CACDA-6CA1-4B4D-9157-C472E5DFA05D}" presName="parentLeftMargin" presStyleLbl="node1" presStyleIdx="0" presStyleCnt="2"/>
      <dgm:spPr/>
    </dgm:pt>
    <dgm:pt modelId="{EC9CC687-F072-4750-A618-E98BDE94BEF3}" type="pres">
      <dgm:prSet presAssocID="{D51CACDA-6CA1-4B4D-9157-C472E5DFA05D}" presName="parentText" presStyleLbl="node1" presStyleIdx="1" presStyleCnt="2" custScaleX="142857" custScaleY="531077" custLinFactNeighborX="2102" custLinFactNeighborY="-27043">
        <dgm:presLayoutVars>
          <dgm:chMax val="0"/>
          <dgm:bulletEnabled val="1"/>
        </dgm:presLayoutVars>
      </dgm:prSet>
      <dgm:spPr/>
    </dgm:pt>
    <dgm:pt modelId="{04E49FEF-1516-43F3-82A8-744C05AEEFD9}" type="pres">
      <dgm:prSet presAssocID="{D51CACDA-6CA1-4B4D-9157-C472E5DFA05D}" presName="negativeSpace" presStyleCnt="0"/>
      <dgm:spPr/>
    </dgm:pt>
    <dgm:pt modelId="{B6A0F17D-E872-4261-9FD1-0DA14D443040}" type="pres">
      <dgm:prSet presAssocID="{D51CACDA-6CA1-4B4D-9157-C472E5DFA05D}" presName="childText" presStyleLbl="conFgAcc1" presStyleIdx="1" presStyleCnt="2" custLinFactY="-81572" custLinFactNeighborX="520" custLinFactNeighborY="-100000">
        <dgm:presLayoutVars>
          <dgm:bulletEnabled val="1"/>
        </dgm:presLayoutVars>
      </dgm:prSet>
      <dgm:spPr/>
    </dgm:pt>
  </dgm:ptLst>
  <dgm:cxnLst>
    <dgm:cxn modelId="{D5588321-5265-40D5-8786-0481C352CEFC}" type="presOf" srcId="{AC1EB04F-3E2B-4151-BE04-A4ABBEECE489}" destId="{56E2C541-9463-402D-8670-AC440B7B6826}" srcOrd="0" destOrd="0" presId="urn:microsoft.com/office/officeart/2005/8/layout/list1"/>
    <dgm:cxn modelId="{AE7FA331-E25F-40B7-A823-49BE3554845D}" type="presOf" srcId="{D51CACDA-6CA1-4B4D-9157-C472E5DFA05D}" destId="{7F328E6E-A6F0-4438-94FB-290FEAA73515}" srcOrd="0" destOrd="0" presId="urn:microsoft.com/office/officeart/2005/8/layout/list1"/>
    <dgm:cxn modelId="{94FC6D38-649F-49DA-B485-7B7AFD7DB916}" type="presOf" srcId="{AC1EB04F-3E2B-4151-BE04-A4ABBEECE489}" destId="{A085DB6E-261C-4AD0-B7AD-344B450CDFE1}" srcOrd="1" destOrd="0" presId="urn:microsoft.com/office/officeart/2005/8/layout/list1"/>
    <dgm:cxn modelId="{5B32ED63-18C9-4270-8ACE-BAD34623AD3C}" type="presOf" srcId="{AB55F416-00B6-44C7-BAAB-8F715FFAD6BF}" destId="{926CAB5A-C831-4150-8F74-8B7127E60236}" srcOrd="0" destOrd="0" presId="urn:microsoft.com/office/officeart/2005/8/layout/list1"/>
    <dgm:cxn modelId="{042E7753-5699-4338-A774-3BE5F8F571E6}" srcId="{AB55F416-00B6-44C7-BAAB-8F715FFAD6BF}" destId="{AC1EB04F-3E2B-4151-BE04-A4ABBEECE489}" srcOrd="0" destOrd="0" parTransId="{6FE882CE-7819-4012-87A6-A7441102A296}" sibTransId="{54327B95-66F8-4356-AC78-0AC47424C5F7}"/>
    <dgm:cxn modelId="{895A91C5-986C-4D26-BEC1-9A8A0B2DD8C6}" srcId="{AB55F416-00B6-44C7-BAAB-8F715FFAD6BF}" destId="{D51CACDA-6CA1-4B4D-9157-C472E5DFA05D}" srcOrd="1" destOrd="0" parTransId="{819B0F96-3910-493A-BAE2-F1C2E4E7D534}" sibTransId="{624C1656-2C25-4DE5-AFBD-F9189801AEF0}"/>
    <dgm:cxn modelId="{B3D592E5-F92A-4E19-856F-7DDCFA56294F}" type="presOf" srcId="{D51CACDA-6CA1-4B4D-9157-C472E5DFA05D}" destId="{EC9CC687-F072-4750-A618-E98BDE94BEF3}" srcOrd="1" destOrd="0" presId="urn:microsoft.com/office/officeart/2005/8/layout/list1"/>
    <dgm:cxn modelId="{9E4B2C2E-1DB0-404C-9AB1-7E59B8AECC67}" type="presParOf" srcId="{926CAB5A-C831-4150-8F74-8B7127E60236}" destId="{5D937F87-08CF-4072-8A54-4D96F58EE19B}" srcOrd="0" destOrd="0" presId="urn:microsoft.com/office/officeart/2005/8/layout/list1"/>
    <dgm:cxn modelId="{CA758F2B-89F3-46B9-A180-05855FBD2E8A}" type="presParOf" srcId="{5D937F87-08CF-4072-8A54-4D96F58EE19B}" destId="{56E2C541-9463-402D-8670-AC440B7B6826}" srcOrd="0" destOrd="0" presId="urn:microsoft.com/office/officeart/2005/8/layout/list1"/>
    <dgm:cxn modelId="{A85C24FE-75CB-43ED-A688-BAA50ADD61FB}" type="presParOf" srcId="{5D937F87-08CF-4072-8A54-4D96F58EE19B}" destId="{A085DB6E-261C-4AD0-B7AD-344B450CDFE1}" srcOrd="1" destOrd="0" presId="urn:microsoft.com/office/officeart/2005/8/layout/list1"/>
    <dgm:cxn modelId="{54CB534E-8006-4F39-BD54-C72C84CC88E7}" type="presParOf" srcId="{926CAB5A-C831-4150-8F74-8B7127E60236}" destId="{0E986733-0D3B-404E-A68D-B6B82BE2B5F8}" srcOrd="1" destOrd="0" presId="urn:microsoft.com/office/officeart/2005/8/layout/list1"/>
    <dgm:cxn modelId="{DE82CC51-1730-41DF-9FCC-94A091D30CAD}" type="presParOf" srcId="{926CAB5A-C831-4150-8F74-8B7127E60236}" destId="{93F0E5D7-8364-4236-865C-8C105AD6C977}" srcOrd="2" destOrd="0" presId="urn:microsoft.com/office/officeart/2005/8/layout/list1"/>
    <dgm:cxn modelId="{B13CFB9B-2047-4CC8-9BCF-41F24852CE54}" type="presParOf" srcId="{926CAB5A-C831-4150-8F74-8B7127E60236}" destId="{730295BF-98DB-46DB-A7F2-89A6C81AB0C9}" srcOrd="3" destOrd="0" presId="urn:microsoft.com/office/officeart/2005/8/layout/list1"/>
    <dgm:cxn modelId="{11E1A956-4B10-4AE1-8B5E-DA9809FF5825}" type="presParOf" srcId="{926CAB5A-C831-4150-8F74-8B7127E60236}" destId="{26CB42D5-E0BA-43AD-B4DF-925D8E8D0A7D}" srcOrd="4" destOrd="0" presId="urn:microsoft.com/office/officeart/2005/8/layout/list1"/>
    <dgm:cxn modelId="{5235450C-3112-4B2F-B097-5AD401A5BD44}" type="presParOf" srcId="{26CB42D5-E0BA-43AD-B4DF-925D8E8D0A7D}" destId="{7F328E6E-A6F0-4438-94FB-290FEAA73515}" srcOrd="0" destOrd="0" presId="urn:microsoft.com/office/officeart/2005/8/layout/list1"/>
    <dgm:cxn modelId="{EEB9934A-5DF5-4246-910D-E8A9BC5944F8}" type="presParOf" srcId="{26CB42D5-E0BA-43AD-B4DF-925D8E8D0A7D}" destId="{EC9CC687-F072-4750-A618-E98BDE94BEF3}" srcOrd="1" destOrd="0" presId="urn:microsoft.com/office/officeart/2005/8/layout/list1"/>
    <dgm:cxn modelId="{E98C83EF-0EC3-4A9B-B1EE-C93E5E17B87E}" type="presParOf" srcId="{926CAB5A-C831-4150-8F74-8B7127E60236}" destId="{04E49FEF-1516-43F3-82A8-744C05AEEFD9}" srcOrd="5" destOrd="0" presId="urn:microsoft.com/office/officeart/2005/8/layout/list1"/>
    <dgm:cxn modelId="{AA4F0899-A609-45AA-9D8C-DB97A95C08B7}" type="presParOf" srcId="{926CAB5A-C831-4150-8F74-8B7127E60236}" destId="{B6A0F17D-E872-4261-9FD1-0DA14D44304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1D25FFE-FA37-4531-B13D-38B8467F6E64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CBD6D57E-2424-49C8-B2E6-4C7F4B31D009}">
      <dgm:prSet phldrT="[Текст]" custT="1"/>
      <dgm:spPr/>
      <dgm:t>
        <a:bodyPr/>
        <a:lstStyle/>
        <a:p>
          <a:r>
            <a:rPr lang="ru-RU" sz="2400" dirty="0"/>
            <a:t>1. К</a:t>
          </a:r>
          <a:r>
            <a:rPr lang="uk-UA" sz="2400" dirty="0" err="1">
              <a:latin typeface="Times New Roman" pitchFamily="18" charset="0"/>
              <a:cs typeface="Times New Roman" pitchFamily="18" charset="0"/>
            </a:rPr>
            <a:t>ружляння</a:t>
          </a:r>
          <a:r>
            <a:rPr lang="uk-UA" sz="2400" dirty="0">
              <a:latin typeface="Times New Roman" pitchFamily="18" charset="0"/>
              <a:cs typeface="Times New Roman" pitchFamily="18" charset="0"/>
            </a:rPr>
            <a:t> на місці - незручне мовчання, ввічливе поверхневе спілкування, світська розмова, фрустрація</a:t>
          </a:r>
        </a:p>
      </dgm:t>
    </dgm:pt>
    <dgm:pt modelId="{05208086-9609-412C-A95E-E43821303D73}" type="parTrans" cxnId="{C8673D33-0D98-40E6-BADC-77FE5B31A26F}">
      <dgm:prSet/>
      <dgm:spPr/>
      <dgm:t>
        <a:bodyPr/>
        <a:lstStyle/>
        <a:p>
          <a:endParaRPr lang="uk-UA"/>
        </a:p>
      </dgm:t>
    </dgm:pt>
    <dgm:pt modelId="{13754D31-FA21-420D-9139-818A676B5DC7}" type="sibTrans" cxnId="{C8673D33-0D98-40E6-BADC-77FE5B31A26F}">
      <dgm:prSet/>
      <dgm:spPr/>
      <dgm:t>
        <a:bodyPr/>
        <a:lstStyle/>
        <a:p>
          <a:endParaRPr lang="uk-UA"/>
        </a:p>
      </dgm:t>
    </dgm:pt>
    <dgm:pt modelId="{614A4B50-BBD1-41F1-B397-12A653DA60B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>2.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Опір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особистісному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самовираженню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дослідженню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самого себе.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B470B6AF-99AA-46F6-9D54-9EE81BD7E3A9}" type="parTrans" cxnId="{1482E67F-04A9-4C9C-858A-12F72A905054}">
      <dgm:prSet/>
      <dgm:spPr/>
      <dgm:t>
        <a:bodyPr/>
        <a:lstStyle/>
        <a:p>
          <a:endParaRPr lang="uk-UA"/>
        </a:p>
      </dgm:t>
    </dgm:pt>
    <dgm:pt modelId="{8C628D7A-1EF5-4666-94B8-3DF9A542554E}" type="sibTrans" cxnId="{1482E67F-04A9-4C9C-858A-12F72A905054}">
      <dgm:prSet/>
      <dgm:spPr/>
      <dgm:t>
        <a:bodyPr/>
        <a:lstStyle/>
        <a:p>
          <a:endParaRPr lang="uk-UA"/>
        </a:p>
      </dgm:t>
    </dgm:pt>
    <dgm:pt modelId="{3B6C2BA3-FC22-40D9-888D-40B188A2C6B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>3.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Опис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минулих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Розмова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про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минулі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проблеми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переживання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4E5A2310-8BE2-453E-B588-5BABF9D60EEA}" type="parTrans" cxnId="{547C7C36-F0CC-4ADA-BC77-3D9B27FC71E9}">
      <dgm:prSet/>
      <dgm:spPr/>
      <dgm:t>
        <a:bodyPr/>
        <a:lstStyle/>
        <a:p>
          <a:endParaRPr lang="uk-UA"/>
        </a:p>
      </dgm:t>
    </dgm:pt>
    <dgm:pt modelId="{E435C5C5-0C72-42E5-91CC-98F9C3861B4C}" type="sibTrans" cxnId="{547C7C36-F0CC-4ADA-BC77-3D9B27FC71E9}">
      <dgm:prSet/>
      <dgm:spPr/>
      <dgm:t>
        <a:bodyPr/>
        <a:lstStyle/>
        <a:p>
          <a:endParaRPr lang="uk-UA"/>
        </a:p>
      </dgm:t>
    </dgm:pt>
    <dgm:pt modelId="{0D5BE2B5-8A4D-452E-AB78-5AC25D4C2E13}" type="pres">
      <dgm:prSet presAssocID="{61D25FFE-FA37-4531-B13D-38B8467F6E64}" presName="outerComposite" presStyleCnt="0">
        <dgm:presLayoutVars>
          <dgm:chMax val="5"/>
          <dgm:dir/>
          <dgm:resizeHandles val="exact"/>
        </dgm:presLayoutVars>
      </dgm:prSet>
      <dgm:spPr/>
    </dgm:pt>
    <dgm:pt modelId="{E2D3148A-31CE-45A7-95A7-D1FFA8BAD194}" type="pres">
      <dgm:prSet presAssocID="{61D25FFE-FA37-4531-B13D-38B8467F6E64}" presName="dummyMaxCanvas" presStyleCnt="0">
        <dgm:presLayoutVars/>
      </dgm:prSet>
      <dgm:spPr/>
    </dgm:pt>
    <dgm:pt modelId="{5605CA53-4872-41F0-BD50-A618724509C9}" type="pres">
      <dgm:prSet presAssocID="{61D25FFE-FA37-4531-B13D-38B8467F6E64}" presName="ThreeNodes_1" presStyleLbl="node1" presStyleIdx="0" presStyleCnt="3">
        <dgm:presLayoutVars>
          <dgm:bulletEnabled val="1"/>
        </dgm:presLayoutVars>
      </dgm:prSet>
      <dgm:spPr/>
    </dgm:pt>
    <dgm:pt modelId="{50055976-4EE7-41EE-B0CA-4B73394D0CE4}" type="pres">
      <dgm:prSet presAssocID="{61D25FFE-FA37-4531-B13D-38B8467F6E64}" presName="ThreeNodes_2" presStyleLbl="node1" presStyleIdx="1" presStyleCnt="3">
        <dgm:presLayoutVars>
          <dgm:bulletEnabled val="1"/>
        </dgm:presLayoutVars>
      </dgm:prSet>
      <dgm:spPr/>
    </dgm:pt>
    <dgm:pt modelId="{789C8626-28CB-4069-9518-43D95FBB595E}" type="pres">
      <dgm:prSet presAssocID="{61D25FFE-FA37-4531-B13D-38B8467F6E64}" presName="ThreeNodes_3" presStyleLbl="node1" presStyleIdx="2" presStyleCnt="3">
        <dgm:presLayoutVars>
          <dgm:bulletEnabled val="1"/>
        </dgm:presLayoutVars>
      </dgm:prSet>
      <dgm:spPr/>
    </dgm:pt>
    <dgm:pt modelId="{58A91675-6E37-4818-A470-D2D5765FDA57}" type="pres">
      <dgm:prSet presAssocID="{61D25FFE-FA37-4531-B13D-38B8467F6E64}" presName="ThreeConn_1-2" presStyleLbl="fgAccFollowNode1" presStyleIdx="0" presStyleCnt="2">
        <dgm:presLayoutVars>
          <dgm:bulletEnabled val="1"/>
        </dgm:presLayoutVars>
      </dgm:prSet>
      <dgm:spPr/>
    </dgm:pt>
    <dgm:pt modelId="{441A91D6-2C41-4E51-B313-9E2CA56ABEB1}" type="pres">
      <dgm:prSet presAssocID="{61D25FFE-FA37-4531-B13D-38B8467F6E64}" presName="ThreeConn_2-3" presStyleLbl="fgAccFollowNode1" presStyleIdx="1" presStyleCnt="2">
        <dgm:presLayoutVars>
          <dgm:bulletEnabled val="1"/>
        </dgm:presLayoutVars>
      </dgm:prSet>
      <dgm:spPr/>
    </dgm:pt>
    <dgm:pt modelId="{3DE7A348-0E43-4AEB-B6D4-A19D7D932651}" type="pres">
      <dgm:prSet presAssocID="{61D25FFE-FA37-4531-B13D-38B8467F6E64}" presName="ThreeNodes_1_text" presStyleLbl="node1" presStyleIdx="2" presStyleCnt="3">
        <dgm:presLayoutVars>
          <dgm:bulletEnabled val="1"/>
        </dgm:presLayoutVars>
      </dgm:prSet>
      <dgm:spPr/>
    </dgm:pt>
    <dgm:pt modelId="{334C0809-8704-4E5F-8B49-F51D580AE9A7}" type="pres">
      <dgm:prSet presAssocID="{61D25FFE-FA37-4531-B13D-38B8467F6E64}" presName="ThreeNodes_2_text" presStyleLbl="node1" presStyleIdx="2" presStyleCnt="3">
        <dgm:presLayoutVars>
          <dgm:bulletEnabled val="1"/>
        </dgm:presLayoutVars>
      </dgm:prSet>
      <dgm:spPr/>
    </dgm:pt>
    <dgm:pt modelId="{566A1D15-F6A2-409A-9D3E-3420246DA5A0}" type="pres">
      <dgm:prSet presAssocID="{61D25FFE-FA37-4531-B13D-38B8467F6E64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1D20AE12-17FE-4576-9B0D-699B2E9CBD2A}" type="presOf" srcId="{614A4B50-BBD1-41F1-B397-12A653DA60B0}" destId="{334C0809-8704-4E5F-8B49-F51D580AE9A7}" srcOrd="1" destOrd="0" presId="urn:microsoft.com/office/officeart/2005/8/layout/vProcess5"/>
    <dgm:cxn modelId="{78BE7D14-E65B-43F5-B124-1ACC4E716AA1}" type="presOf" srcId="{8C628D7A-1EF5-4666-94B8-3DF9A542554E}" destId="{441A91D6-2C41-4E51-B313-9E2CA56ABEB1}" srcOrd="0" destOrd="0" presId="urn:microsoft.com/office/officeart/2005/8/layout/vProcess5"/>
    <dgm:cxn modelId="{62917A19-2F75-475B-B9C6-C0DC93F4E883}" type="presOf" srcId="{614A4B50-BBD1-41F1-B397-12A653DA60B0}" destId="{50055976-4EE7-41EE-B0CA-4B73394D0CE4}" srcOrd="0" destOrd="0" presId="urn:microsoft.com/office/officeart/2005/8/layout/vProcess5"/>
    <dgm:cxn modelId="{0F526220-85F4-4188-87E5-3802A3A40CAD}" type="presOf" srcId="{13754D31-FA21-420D-9139-818A676B5DC7}" destId="{58A91675-6E37-4818-A470-D2D5765FDA57}" srcOrd="0" destOrd="0" presId="urn:microsoft.com/office/officeart/2005/8/layout/vProcess5"/>
    <dgm:cxn modelId="{C8673D33-0D98-40E6-BADC-77FE5B31A26F}" srcId="{61D25FFE-FA37-4531-B13D-38B8467F6E64}" destId="{CBD6D57E-2424-49C8-B2E6-4C7F4B31D009}" srcOrd="0" destOrd="0" parTransId="{05208086-9609-412C-A95E-E43821303D73}" sibTransId="{13754D31-FA21-420D-9139-818A676B5DC7}"/>
    <dgm:cxn modelId="{547C7C36-F0CC-4ADA-BC77-3D9B27FC71E9}" srcId="{61D25FFE-FA37-4531-B13D-38B8467F6E64}" destId="{3B6C2BA3-FC22-40D9-888D-40B188A2C6B2}" srcOrd="2" destOrd="0" parTransId="{4E5A2310-8BE2-453E-B588-5BABF9D60EEA}" sibTransId="{E435C5C5-0C72-42E5-91CC-98F9C3861B4C}"/>
    <dgm:cxn modelId="{CC99783C-AA1A-4E1B-8DE6-8FB3102FD5D4}" type="presOf" srcId="{CBD6D57E-2424-49C8-B2E6-4C7F4B31D009}" destId="{5605CA53-4872-41F0-BD50-A618724509C9}" srcOrd="0" destOrd="0" presId="urn:microsoft.com/office/officeart/2005/8/layout/vProcess5"/>
    <dgm:cxn modelId="{7702E964-104E-4A3E-935F-CCA3A310BAED}" type="presOf" srcId="{61D25FFE-FA37-4531-B13D-38B8467F6E64}" destId="{0D5BE2B5-8A4D-452E-AB78-5AC25D4C2E13}" srcOrd="0" destOrd="0" presId="urn:microsoft.com/office/officeart/2005/8/layout/vProcess5"/>
    <dgm:cxn modelId="{1482E67F-04A9-4C9C-858A-12F72A905054}" srcId="{61D25FFE-FA37-4531-B13D-38B8467F6E64}" destId="{614A4B50-BBD1-41F1-B397-12A653DA60B0}" srcOrd="1" destOrd="0" parTransId="{B470B6AF-99AA-46F6-9D54-9EE81BD7E3A9}" sibTransId="{8C628D7A-1EF5-4666-94B8-3DF9A542554E}"/>
    <dgm:cxn modelId="{ADF6BDA8-B5B8-4529-8802-7E3366C43FA3}" type="presOf" srcId="{3B6C2BA3-FC22-40D9-888D-40B188A2C6B2}" destId="{789C8626-28CB-4069-9518-43D95FBB595E}" srcOrd="0" destOrd="0" presId="urn:microsoft.com/office/officeart/2005/8/layout/vProcess5"/>
    <dgm:cxn modelId="{D6F6CBA9-2BAB-4ACE-9D23-701857C2B0EC}" type="presOf" srcId="{3B6C2BA3-FC22-40D9-888D-40B188A2C6B2}" destId="{566A1D15-F6A2-409A-9D3E-3420246DA5A0}" srcOrd="1" destOrd="0" presId="urn:microsoft.com/office/officeart/2005/8/layout/vProcess5"/>
    <dgm:cxn modelId="{B3870DFD-8263-4ED2-BCA2-F304BE5AE4CA}" type="presOf" srcId="{CBD6D57E-2424-49C8-B2E6-4C7F4B31D009}" destId="{3DE7A348-0E43-4AEB-B6D4-A19D7D932651}" srcOrd="1" destOrd="0" presId="urn:microsoft.com/office/officeart/2005/8/layout/vProcess5"/>
    <dgm:cxn modelId="{DED5282C-EB4E-49A7-A8C8-2751A75E1C6D}" type="presParOf" srcId="{0D5BE2B5-8A4D-452E-AB78-5AC25D4C2E13}" destId="{E2D3148A-31CE-45A7-95A7-D1FFA8BAD194}" srcOrd="0" destOrd="0" presId="urn:microsoft.com/office/officeart/2005/8/layout/vProcess5"/>
    <dgm:cxn modelId="{DB0CDE2B-EBFC-45C5-BCB0-DDEF89108FB3}" type="presParOf" srcId="{0D5BE2B5-8A4D-452E-AB78-5AC25D4C2E13}" destId="{5605CA53-4872-41F0-BD50-A618724509C9}" srcOrd="1" destOrd="0" presId="urn:microsoft.com/office/officeart/2005/8/layout/vProcess5"/>
    <dgm:cxn modelId="{42C847DB-8A23-47AB-8E20-3BCA9CA2135D}" type="presParOf" srcId="{0D5BE2B5-8A4D-452E-AB78-5AC25D4C2E13}" destId="{50055976-4EE7-41EE-B0CA-4B73394D0CE4}" srcOrd="2" destOrd="0" presId="urn:microsoft.com/office/officeart/2005/8/layout/vProcess5"/>
    <dgm:cxn modelId="{33C8D20E-9618-4332-ABC8-63B00A9E5A8F}" type="presParOf" srcId="{0D5BE2B5-8A4D-452E-AB78-5AC25D4C2E13}" destId="{789C8626-28CB-4069-9518-43D95FBB595E}" srcOrd="3" destOrd="0" presId="urn:microsoft.com/office/officeart/2005/8/layout/vProcess5"/>
    <dgm:cxn modelId="{75BD371A-2185-4019-BFC0-5F6259E653C5}" type="presParOf" srcId="{0D5BE2B5-8A4D-452E-AB78-5AC25D4C2E13}" destId="{58A91675-6E37-4818-A470-D2D5765FDA57}" srcOrd="4" destOrd="0" presId="urn:microsoft.com/office/officeart/2005/8/layout/vProcess5"/>
    <dgm:cxn modelId="{A5889DA2-799B-49DF-AD64-46FBF3060C4A}" type="presParOf" srcId="{0D5BE2B5-8A4D-452E-AB78-5AC25D4C2E13}" destId="{441A91D6-2C41-4E51-B313-9E2CA56ABEB1}" srcOrd="5" destOrd="0" presId="urn:microsoft.com/office/officeart/2005/8/layout/vProcess5"/>
    <dgm:cxn modelId="{561FD3B1-157C-4CE7-9CFC-C772A7C999EC}" type="presParOf" srcId="{0D5BE2B5-8A4D-452E-AB78-5AC25D4C2E13}" destId="{3DE7A348-0E43-4AEB-B6D4-A19D7D932651}" srcOrd="6" destOrd="0" presId="urn:microsoft.com/office/officeart/2005/8/layout/vProcess5"/>
    <dgm:cxn modelId="{03ED230F-44CF-4062-8266-6EAE3D686636}" type="presParOf" srcId="{0D5BE2B5-8A4D-452E-AB78-5AC25D4C2E13}" destId="{334C0809-8704-4E5F-8B49-F51D580AE9A7}" srcOrd="7" destOrd="0" presId="urn:microsoft.com/office/officeart/2005/8/layout/vProcess5"/>
    <dgm:cxn modelId="{168C1564-1C6C-492B-88CD-316CAFAF0152}" type="presParOf" srcId="{0D5BE2B5-8A4D-452E-AB78-5AC25D4C2E13}" destId="{566A1D15-F6A2-409A-9D3E-3420246DA5A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DB9C84-7AF0-471C-9C85-33739239B55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310BCFA-AC55-49DF-B960-F8DA71F829FF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Вираз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негативних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ведучого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і членам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групи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F0DAED97-129F-44DA-BB07-CF621574C9D6}" type="parTrans" cxnId="{F4C02C69-4508-479D-9C05-5B9BA2048BC0}">
      <dgm:prSet/>
      <dgm:spPr/>
      <dgm:t>
        <a:bodyPr/>
        <a:lstStyle/>
        <a:p>
          <a:endParaRPr lang="uk-UA"/>
        </a:p>
      </dgm:t>
    </dgm:pt>
    <dgm:pt modelId="{C3DA4720-B21B-4742-9DE9-87C8300B206C}" type="sibTrans" cxnId="{F4C02C69-4508-479D-9C05-5B9BA2048BC0}">
      <dgm:prSet/>
      <dgm:spPr/>
      <dgm:t>
        <a:bodyPr/>
        <a:lstStyle/>
        <a:p>
          <a:endParaRPr lang="uk-UA"/>
        </a:p>
      </dgm:t>
    </dgm:pt>
    <dgm:pt modelId="{4F941882-C609-4EE3-B038-1BECFE667DC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>5.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Дослідження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вираз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особистісно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значимого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матеріалу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7FDE118A-9EF8-4172-9245-D6BB466BE684}" type="parTrans" cxnId="{1426B70E-126F-4088-B510-1F54339D51F0}">
      <dgm:prSet/>
      <dgm:spPr/>
      <dgm:t>
        <a:bodyPr/>
        <a:lstStyle/>
        <a:p>
          <a:endParaRPr lang="uk-UA"/>
        </a:p>
      </dgm:t>
    </dgm:pt>
    <dgm:pt modelId="{BE740F1B-0ED0-4393-8774-E51D072579EA}" type="sibTrans" cxnId="{1426B70E-126F-4088-B510-1F54339D51F0}">
      <dgm:prSet/>
      <dgm:spPr/>
      <dgm:t>
        <a:bodyPr/>
        <a:lstStyle/>
        <a:p>
          <a:endParaRPr lang="uk-UA"/>
        </a:p>
      </dgm:t>
    </dgm:pt>
    <dgm:pt modelId="{586AB8BB-0046-4C51-A252-54CF9DB2289B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6.</a:t>
          </a:r>
          <a:r>
            <a:rPr lang="ru-RU" sz="2400" dirty="0"/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Вираз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групі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безпосередніх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один до одного (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позитивних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негативних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).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94310391-41EF-4BC0-B7BD-A6FCFF85A524}" type="parTrans" cxnId="{77DAC18D-22EF-4910-92AF-05A4774A24F7}">
      <dgm:prSet/>
      <dgm:spPr/>
      <dgm:t>
        <a:bodyPr/>
        <a:lstStyle/>
        <a:p>
          <a:endParaRPr lang="uk-UA"/>
        </a:p>
      </dgm:t>
    </dgm:pt>
    <dgm:pt modelId="{A834AC10-B5B6-4D51-887B-19E2CA030E41}" type="sibTrans" cxnId="{77DAC18D-22EF-4910-92AF-05A4774A24F7}">
      <dgm:prSet/>
      <dgm:spPr/>
      <dgm:t>
        <a:bodyPr/>
        <a:lstStyle/>
        <a:p>
          <a:endParaRPr lang="uk-UA"/>
        </a:p>
      </dgm:t>
    </dgm:pt>
    <dgm:pt modelId="{72934B5C-5AA7-473E-AC3B-39FC3B70305B}" type="pres">
      <dgm:prSet presAssocID="{9BDB9C84-7AF0-471C-9C85-33739239B552}" presName="outerComposite" presStyleCnt="0">
        <dgm:presLayoutVars>
          <dgm:chMax val="5"/>
          <dgm:dir/>
          <dgm:resizeHandles val="exact"/>
        </dgm:presLayoutVars>
      </dgm:prSet>
      <dgm:spPr/>
    </dgm:pt>
    <dgm:pt modelId="{F5A60D5F-0AC6-4F7A-8655-D4A2F3A7EB82}" type="pres">
      <dgm:prSet presAssocID="{9BDB9C84-7AF0-471C-9C85-33739239B552}" presName="dummyMaxCanvas" presStyleCnt="0">
        <dgm:presLayoutVars/>
      </dgm:prSet>
      <dgm:spPr/>
    </dgm:pt>
    <dgm:pt modelId="{F5AF387B-480A-4C2B-A30C-F189B041A27F}" type="pres">
      <dgm:prSet presAssocID="{9BDB9C84-7AF0-471C-9C85-33739239B552}" presName="ThreeNodes_1" presStyleLbl="node1" presStyleIdx="0" presStyleCnt="3" custScaleY="69301" custLinFactNeighborX="612" custLinFactNeighborY="-15349">
        <dgm:presLayoutVars>
          <dgm:bulletEnabled val="1"/>
        </dgm:presLayoutVars>
      </dgm:prSet>
      <dgm:spPr/>
    </dgm:pt>
    <dgm:pt modelId="{06238A74-1BC9-4621-8767-2576B4A0E16B}" type="pres">
      <dgm:prSet presAssocID="{9BDB9C84-7AF0-471C-9C85-33739239B552}" presName="ThreeNodes_2" presStyleLbl="node1" presStyleIdx="1" presStyleCnt="3" custScaleY="53987" custLinFactNeighborX="-4126" custLinFactNeighborY="-67720">
        <dgm:presLayoutVars>
          <dgm:bulletEnabled val="1"/>
        </dgm:presLayoutVars>
      </dgm:prSet>
      <dgm:spPr/>
    </dgm:pt>
    <dgm:pt modelId="{1828627D-1554-494C-8C35-0B610F25D35D}" type="pres">
      <dgm:prSet presAssocID="{9BDB9C84-7AF0-471C-9C85-33739239B552}" presName="ThreeNodes_3" presStyleLbl="node1" presStyleIdx="2" presStyleCnt="3" custScaleY="84159" custLinFactY="-10046" custLinFactNeighborX="-2737" custLinFactNeighborY="-100000">
        <dgm:presLayoutVars>
          <dgm:bulletEnabled val="1"/>
        </dgm:presLayoutVars>
      </dgm:prSet>
      <dgm:spPr/>
    </dgm:pt>
    <dgm:pt modelId="{EB13A20D-561A-48DC-BFCA-D10854A10896}" type="pres">
      <dgm:prSet presAssocID="{9BDB9C84-7AF0-471C-9C85-33739239B552}" presName="ThreeConn_1-2" presStyleLbl="fgAccFollowNode1" presStyleIdx="0" presStyleCnt="2" custLinFactNeighborX="-12778" custLinFactNeighborY="-45039">
        <dgm:presLayoutVars>
          <dgm:bulletEnabled val="1"/>
        </dgm:presLayoutVars>
      </dgm:prSet>
      <dgm:spPr/>
    </dgm:pt>
    <dgm:pt modelId="{363897B0-8063-4F72-8509-589C81246E89}" type="pres">
      <dgm:prSet presAssocID="{9BDB9C84-7AF0-471C-9C85-33739239B552}" presName="ThreeConn_2-3" presStyleLbl="fgAccFollowNode1" presStyleIdx="1" presStyleCnt="2" custLinFactY="-12804" custLinFactNeighborX="-10434" custLinFactNeighborY="-100000">
        <dgm:presLayoutVars>
          <dgm:bulletEnabled val="1"/>
        </dgm:presLayoutVars>
      </dgm:prSet>
      <dgm:spPr/>
    </dgm:pt>
    <dgm:pt modelId="{49CD8C0B-D3B0-4C59-AA76-8557F94762F5}" type="pres">
      <dgm:prSet presAssocID="{9BDB9C84-7AF0-471C-9C85-33739239B552}" presName="ThreeNodes_1_text" presStyleLbl="node1" presStyleIdx="2" presStyleCnt="3">
        <dgm:presLayoutVars>
          <dgm:bulletEnabled val="1"/>
        </dgm:presLayoutVars>
      </dgm:prSet>
      <dgm:spPr/>
    </dgm:pt>
    <dgm:pt modelId="{87898ECA-6820-4ADC-A03F-36B07AF2CF69}" type="pres">
      <dgm:prSet presAssocID="{9BDB9C84-7AF0-471C-9C85-33739239B552}" presName="ThreeNodes_2_text" presStyleLbl="node1" presStyleIdx="2" presStyleCnt="3">
        <dgm:presLayoutVars>
          <dgm:bulletEnabled val="1"/>
        </dgm:presLayoutVars>
      </dgm:prSet>
      <dgm:spPr/>
    </dgm:pt>
    <dgm:pt modelId="{41217D53-3AF7-494A-9C0F-843C85A12719}" type="pres">
      <dgm:prSet presAssocID="{9BDB9C84-7AF0-471C-9C85-33739239B552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C356C303-8416-4DFE-9552-837F67010FD2}" type="presOf" srcId="{BE740F1B-0ED0-4393-8774-E51D072579EA}" destId="{363897B0-8063-4F72-8509-589C81246E89}" srcOrd="0" destOrd="0" presId="urn:microsoft.com/office/officeart/2005/8/layout/vProcess5"/>
    <dgm:cxn modelId="{1426B70E-126F-4088-B510-1F54339D51F0}" srcId="{9BDB9C84-7AF0-471C-9C85-33739239B552}" destId="{4F941882-C609-4EE3-B038-1BECFE667DC0}" srcOrd="1" destOrd="0" parTransId="{7FDE118A-9EF8-4172-9245-D6BB466BE684}" sibTransId="{BE740F1B-0ED0-4393-8774-E51D072579EA}"/>
    <dgm:cxn modelId="{BE47341A-2F15-48F8-B7D3-9B4314FFA724}" type="presOf" srcId="{9BDB9C84-7AF0-471C-9C85-33739239B552}" destId="{72934B5C-5AA7-473E-AC3B-39FC3B70305B}" srcOrd="0" destOrd="0" presId="urn:microsoft.com/office/officeart/2005/8/layout/vProcess5"/>
    <dgm:cxn modelId="{895B8D47-6176-4B8B-954B-8586C973B57A}" type="presOf" srcId="{586AB8BB-0046-4C51-A252-54CF9DB2289B}" destId="{1828627D-1554-494C-8C35-0B610F25D35D}" srcOrd="0" destOrd="0" presId="urn:microsoft.com/office/officeart/2005/8/layout/vProcess5"/>
    <dgm:cxn modelId="{F4C02C69-4508-479D-9C05-5B9BA2048BC0}" srcId="{9BDB9C84-7AF0-471C-9C85-33739239B552}" destId="{1310BCFA-AC55-49DF-B960-F8DA71F829FF}" srcOrd="0" destOrd="0" parTransId="{F0DAED97-129F-44DA-BB07-CF621574C9D6}" sibTransId="{C3DA4720-B21B-4742-9DE9-87C8300B206C}"/>
    <dgm:cxn modelId="{EE47344A-1E36-429E-A1B0-3A007FDEB1DA}" type="presOf" srcId="{4F941882-C609-4EE3-B038-1BECFE667DC0}" destId="{06238A74-1BC9-4621-8767-2576B4A0E16B}" srcOrd="0" destOrd="0" presId="urn:microsoft.com/office/officeart/2005/8/layout/vProcess5"/>
    <dgm:cxn modelId="{41AA0F83-A3B3-49AB-AB2C-FF3F4B8C3BAD}" type="presOf" srcId="{1310BCFA-AC55-49DF-B960-F8DA71F829FF}" destId="{49CD8C0B-D3B0-4C59-AA76-8557F94762F5}" srcOrd="1" destOrd="0" presId="urn:microsoft.com/office/officeart/2005/8/layout/vProcess5"/>
    <dgm:cxn modelId="{E841BD83-7B80-4602-B59B-717F7CEA7746}" type="presOf" srcId="{C3DA4720-B21B-4742-9DE9-87C8300B206C}" destId="{EB13A20D-561A-48DC-BFCA-D10854A10896}" srcOrd="0" destOrd="0" presId="urn:microsoft.com/office/officeart/2005/8/layout/vProcess5"/>
    <dgm:cxn modelId="{77DAC18D-22EF-4910-92AF-05A4774A24F7}" srcId="{9BDB9C84-7AF0-471C-9C85-33739239B552}" destId="{586AB8BB-0046-4C51-A252-54CF9DB2289B}" srcOrd="2" destOrd="0" parTransId="{94310391-41EF-4BC0-B7BD-A6FCFF85A524}" sibTransId="{A834AC10-B5B6-4D51-887B-19E2CA030E41}"/>
    <dgm:cxn modelId="{1DEBF3A6-EC81-4D62-BB08-7EBE83549C5C}" type="presOf" srcId="{586AB8BB-0046-4C51-A252-54CF9DB2289B}" destId="{41217D53-3AF7-494A-9C0F-843C85A12719}" srcOrd="1" destOrd="0" presId="urn:microsoft.com/office/officeart/2005/8/layout/vProcess5"/>
    <dgm:cxn modelId="{1B595FC3-079F-4516-83E8-00EEA28E2154}" type="presOf" srcId="{4F941882-C609-4EE3-B038-1BECFE667DC0}" destId="{87898ECA-6820-4ADC-A03F-36B07AF2CF69}" srcOrd="1" destOrd="0" presId="urn:microsoft.com/office/officeart/2005/8/layout/vProcess5"/>
    <dgm:cxn modelId="{8254A3DE-6DE2-4779-9770-EA41182E8903}" type="presOf" srcId="{1310BCFA-AC55-49DF-B960-F8DA71F829FF}" destId="{F5AF387B-480A-4C2B-A30C-F189B041A27F}" srcOrd="0" destOrd="0" presId="urn:microsoft.com/office/officeart/2005/8/layout/vProcess5"/>
    <dgm:cxn modelId="{E194109B-D585-4612-9714-7DC330137DB2}" type="presParOf" srcId="{72934B5C-5AA7-473E-AC3B-39FC3B70305B}" destId="{F5A60D5F-0AC6-4F7A-8655-D4A2F3A7EB82}" srcOrd="0" destOrd="0" presId="urn:microsoft.com/office/officeart/2005/8/layout/vProcess5"/>
    <dgm:cxn modelId="{0EEEAAA0-5E76-4E1D-95D9-4DD0A08729A2}" type="presParOf" srcId="{72934B5C-5AA7-473E-AC3B-39FC3B70305B}" destId="{F5AF387B-480A-4C2B-A30C-F189B041A27F}" srcOrd="1" destOrd="0" presId="urn:microsoft.com/office/officeart/2005/8/layout/vProcess5"/>
    <dgm:cxn modelId="{FC29A5F4-8B6E-411A-B8CF-6DFC740966E4}" type="presParOf" srcId="{72934B5C-5AA7-473E-AC3B-39FC3B70305B}" destId="{06238A74-1BC9-4621-8767-2576B4A0E16B}" srcOrd="2" destOrd="0" presId="urn:microsoft.com/office/officeart/2005/8/layout/vProcess5"/>
    <dgm:cxn modelId="{3B9050A8-86D7-44E3-9090-8393D55578B5}" type="presParOf" srcId="{72934B5C-5AA7-473E-AC3B-39FC3B70305B}" destId="{1828627D-1554-494C-8C35-0B610F25D35D}" srcOrd="3" destOrd="0" presId="urn:microsoft.com/office/officeart/2005/8/layout/vProcess5"/>
    <dgm:cxn modelId="{5A1AF3F9-53A2-4DFE-B27D-DFFBD8A7FD05}" type="presParOf" srcId="{72934B5C-5AA7-473E-AC3B-39FC3B70305B}" destId="{EB13A20D-561A-48DC-BFCA-D10854A10896}" srcOrd="4" destOrd="0" presId="urn:microsoft.com/office/officeart/2005/8/layout/vProcess5"/>
    <dgm:cxn modelId="{57D92318-EBC5-425F-9041-7030DA090BDC}" type="presParOf" srcId="{72934B5C-5AA7-473E-AC3B-39FC3B70305B}" destId="{363897B0-8063-4F72-8509-589C81246E89}" srcOrd="5" destOrd="0" presId="urn:microsoft.com/office/officeart/2005/8/layout/vProcess5"/>
    <dgm:cxn modelId="{BED39CE2-49B2-4E32-9875-62141B321AC8}" type="presParOf" srcId="{72934B5C-5AA7-473E-AC3B-39FC3B70305B}" destId="{49CD8C0B-D3B0-4C59-AA76-8557F94762F5}" srcOrd="6" destOrd="0" presId="urn:microsoft.com/office/officeart/2005/8/layout/vProcess5"/>
    <dgm:cxn modelId="{B0CDBBCC-E7D5-4D0A-9651-6433D9F34263}" type="presParOf" srcId="{72934B5C-5AA7-473E-AC3B-39FC3B70305B}" destId="{87898ECA-6820-4ADC-A03F-36B07AF2CF69}" srcOrd="7" destOrd="0" presId="urn:microsoft.com/office/officeart/2005/8/layout/vProcess5"/>
    <dgm:cxn modelId="{6CE14044-CFF5-4390-A1EC-F5884E58406F}" type="presParOf" srcId="{72934B5C-5AA7-473E-AC3B-39FC3B70305B}" destId="{41217D53-3AF7-494A-9C0F-843C85A1271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3BFC4AF-1A92-4713-87A4-574D8050243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E44BD171-127F-4394-A88D-D67F4E4396F2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7.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Розвиток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цілющої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здатності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групі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83F96434-F1C4-4259-8C95-C2CBE9F782AA}" type="parTrans" cxnId="{B93EBD23-3915-4A19-9283-1377AF1A8A45}">
      <dgm:prSet/>
      <dgm:spPr/>
      <dgm:t>
        <a:bodyPr/>
        <a:lstStyle/>
        <a:p>
          <a:endParaRPr lang="uk-UA"/>
        </a:p>
      </dgm:t>
    </dgm:pt>
    <dgm:pt modelId="{9B3110AF-D54B-41E5-AF25-189770D989E7}" type="sibTrans" cxnId="{B93EBD23-3915-4A19-9283-1377AF1A8A45}">
      <dgm:prSet/>
      <dgm:spPr/>
      <dgm:t>
        <a:bodyPr/>
        <a:lstStyle/>
        <a:p>
          <a:endParaRPr lang="uk-UA"/>
        </a:p>
      </dgm:t>
    </dgm:pt>
    <dgm:pt modelId="{2F7225CB-A690-4814-A351-9CD868A9BDB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>9. Ломка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фасадів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, масок,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захистів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100" dirty="0"/>
        </a:p>
      </dgm:t>
    </dgm:pt>
    <dgm:pt modelId="{B5967213-9D47-4439-8715-0D92B01B7BE5}" type="parTrans" cxnId="{2208B0E3-75F3-4246-928B-C2310D2044FF}">
      <dgm:prSet/>
      <dgm:spPr/>
      <dgm:t>
        <a:bodyPr/>
        <a:lstStyle/>
        <a:p>
          <a:endParaRPr lang="uk-UA"/>
        </a:p>
      </dgm:t>
    </dgm:pt>
    <dgm:pt modelId="{3D608AA1-BD17-41A5-ACC1-B3DB4808F607}" type="sibTrans" cxnId="{2208B0E3-75F3-4246-928B-C2310D2044FF}">
      <dgm:prSet/>
      <dgm:spPr/>
      <dgm:t>
        <a:bodyPr/>
        <a:lstStyle/>
        <a:p>
          <a:endParaRPr lang="uk-UA"/>
        </a:p>
      </dgm:t>
    </dgm:pt>
    <dgm:pt modelId="{4FFD246C-6D98-4325-9D42-C8C69D34288B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8.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Прийняття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самого себе і початок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змін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17D682A4-FBE8-497D-BC0C-5CDD2F5BED4F}" type="parTrans" cxnId="{3B6972AD-4817-43FD-9275-A6F9DECF1BF2}">
      <dgm:prSet/>
      <dgm:spPr/>
      <dgm:t>
        <a:bodyPr/>
        <a:lstStyle/>
        <a:p>
          <a:endParaRPr lang="uk-UA"/>
        </a:p>
      </dgm:t>
    </dgm:pt>
    <dgm:pt modelId="{23413260-3DD2-4FEB-8963-CC02E45417AD}" type="sibTrans" cxnId="{3B6972AD-4817-43FD-9275-A6F9DECF1BF2}">
      <dgm:prSet/>
      <dgm:spPr/>
      <dgm:t>
        <a:bodyPr/>
        <a:lstStyle/>
        <a:p>
          <a:endParaRPr lang="uk-UA"/>
        </a:p>
      </dgm:t>
    </dgm:pt>
    <dgm:pt modelId="{0462EA10-80E0-4F10-8920-6559D4B28807}" type="pres">
      <dgm:prSet presAssocID="{A3BFC4AF-1A92-4713-87A4-574D8050243E}" presName="outerComposite" presStyleCnt="0">
        <dgm:presLayoutVars>
          <dgm:chMax val="5"/>
          <dgm:dir/>
          <dgm:resizeHandles val="exact"/>
        </dgm:presLayoutVars>
      </dgm:prSet>
      <dgm:spPr/>
    </dgm:pt>
    <dgm:pt modelId="{64BF59D7-7144-4F20-A6E6-B742CA5FB1D2}" type="pres">
      <dgm:prSet presAssocID="{A3BFC4AF-1A92-4713-87A4-574D8050243E}" presName="dummyMaxCanvas" presStyleCnt="0">
        <dgm:presLayoutVars/>
      </dgm:prSet>
      <dgm:spPr/>
    </dgm:pt>
    <dgm:pt modelId="{2F2C6ED9-6796-4932-A4A8-6E5F304A760A}" type="pres">
      <dgm:prSet presAssocID="{A3BFC4AF-1A92-4713-87A4-574D8050243E}" presName="ThreeNodes_1" presStyleLbl="node1" presStyleIdx="0" presStyleCnt="3" custScaleY="67178" custLinFactNeighborX="-409" custLinFactNeighborY="-12231">
        <dgm:presLayoutVars>
          <dgm:bulletEnabled val="1"/>
        </dgm:presLayoutVars>
      </dgm:prSet>
      <dgm:spPr/>
    </dgm:pt>
    <dgm:pt modelId="{D53A00F7-1B77-4EA2-B109-EB04B63C3194}" type="pres">
      <dgm:prSet presAssocID="{A3BFC4AF-1A92-4713-87A4-574D8050243E}" presName="ThreeNodes_2" presStyleLbl="node1" presStyleIdx="1" presStyleCnt="3" custScaleY="67178" custLinFactNeighborX="-2084" custLinFactNeighborY="-49489">
        <dgm:presLayoutVars>
          <dgm:bulletEnabled val="1"/>
        </dgm:presLayoutVars>
      </dgm:prSet>
      <dgm:spPr/>
    </dgm:pt>
    <dgm:pt modelId="{D7E6E6A3-40BE-4513-A39D-C0E7942CFB8C}" type="pres">
      <dgm:prSet presAssocID="{A3BFC4AF-1A92-4713-87A4-574D8050243E}" presName="ThreeNodes_3" presStyleLbl="node1" presStyleIdx="2" presStyleCnt="3" custScaleY="50460" custLinFactNeighborX="-695" custLinFactNeighborY="-95105">
        <dgm:presLayoutVars>
          <dgm:bulletEnabled val="1"/>
        </dgm:presLayoutVars>
      </dgm:prSet>
      <dgm:spPr/>
    </dgm:pt>
    <dgm:pt modelId="{CDB814CD-D526-45D9-BD13-8C958626E537}" type="pres">
      <dgm:prSet presAssocID="{A3BFC4AF-1A92-4713-87A4-574D8050243E}" presName="ThreeConn_1-2" presStyleLbl="fgAccFollowNode1" presStyleIdx="0" presStyleCnt="2" custLinFactNeighborX="-24224" custLinFactNeighborY="-52367">
        <dgm:presLayoutVars>
          <dgm:bulletEnabled val="1"/>
        </dgm:presLayoutVars>
      </dgm:prSet>
      <dgm:spPr/>
    </dgm:pt>
    <dgm:pt modelId="{1B02984E-9EEE-41F5-AFA3-3607F19BAB0C}" type="pres">
      <dgm:prSet presAssocID="{A3BFC4AF-1A92-4713-87A4-574D8050243E}" presName="ThreeConn_2-3" presStyleLbl="fgAccFollowNode1" presStyleIdx="1" presStyleCnt="2" custLinFactNeighborX="-28339" custLinFactNeighborY="-76511">
        <dgm:presLayoutVars>
          <dgm:bulletEnabled val="1"/>
        </dgm:presLayoutVars>
      </dgm:prSet>
      <dgm:spPr/>
    </dgm:pt>
    <dgm:pt modelId="{3C01ADA3-98D3-4A1E-B4B6-935CB39BF387}" type="pres">
      <dgm:prSet presAssocID="{A3BFC4AF-1A92-4713-87A4-574D8050243E}" presName="ThreeNodes_1_text" presStyleLbl="node1" presStyleIdx="2" presStyleCnt="3">
        <dgm:presLayoutVars>
          <dgm:bulletEnabled val="1"/>
        </dgm:presLayoutVars>
      </dgm:prSet>
      <dgm:spPr/>
    </dgm:pt>
    <dgm:pt modelId="{B4191CB4-C7B2-43F5-ABEC-B89975ADF54E}" type="pres">
      <dgm:prSet presAssocID="{A3BFC4AF-1A92-4713-87A4-574D8050243E}" presName="ThreeNodes_2_text" presStyleLbl="node1" presStyleIdx="2" presStyleCnt="3">
        <dgm:presLayoutVars>
          <dgm:bulletEnabled val="1"/>
        </dgm:presLayoutVars>
      </dgm:prSet>
      <dgm:spPr/>
    </dgm:pt>
    <dgm:pt modelId="{F399FD90-3D24-4E83-B48B-67F143F0F611}" type="pres">
      <dgm:prSet presAssocID="{A3BFC4AF-1A92-4713-87A4-574D8050243E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6442CF12-0DE1-4841-A8B4-EF68E756A6AB}" type="presOf" srcId="{A3BFC4AF-1A92-4713-87A4-574D8050243E}" destId="{0462EA10-80E0-4F10-8920-6559D4B28807}" srcOrd="0" destOrd="0" presId="urn:microsoft.com/office/officeart/2005/8/layout/vProcess5"/>
    <dgm:cxn modelId="{B93EBD23-3915-4A19-9283-1377AF1A8A45}" srcId="{A3BFC4AF-1A92-4713-87A4-574D8050243E}" destId="{E44BD171-127F-4394-A88D-D67F4E4396F2}" srcOrd="0" destOrd="0" parTransId="{83F96434-F1C4-4259-8C95-C2CBE9F782AA}" sibTransId="{9B3110AF-D54B-41E5-AF25-189770D989E7}"/>
    <dgm:cxn modelId="{F828232E-F02B-4A0D-99DD-15C4E511D906}" type="presOf" srcId="{E44BD171-127F-4394-A88D-D67F4E4396F2}" destId="{3C01ADA3-98D3-4A1E-B4B6-935CB39BF387}" srcOrd="1" destOrd="0" presId="urn:microsoft.com/office/officeart/2005/8/layout/vProcess5"/>
    <dgm:cxn modelId="{F8155745-8A1D-445C-9D0E-90029CFDB24D}" type="presOf" srcId="{2F7225CB-A690-4814-A351-9CD868A9BDBE}" destId="{F399FD90-3D24-4E83-B48B-67F143F0F611}" srcOrd="1" destOrd="0" presId="urn:microsoft.com/office/officeart/2005/8/layout/vProcess5"/>
    <dgm:cxn modelId="{2F401647-6A73-4E27-B466-734A6AC556E3}" type="presOf" srcId="{E44BD171-127F-4394-A88D-D67F4E4396F2}" destId="{2F2C6ED9-6796-4932-A4A8-6E5F304A760A}" srcOrd="0" destOrd="0" presId="urn:microsoft.com/office/officeart/2005/8/layout/vProcess5"/>
    <dgm:cxn modelId="{6BC66B6A-51F9-4DB6-9681-A3985B06C593}" type="presOf" srcId="{23413260-3DD2-4FEB-8963-CC02E45417AD}" destId="{1B02984E-9EEE-41F5-AFA3-3607F19BAB0C}" srcOrd="0" destOrd="0" presId="urn:microsoft.com/office/officeart/2005/8/layout/vProcess5"/>
    <dgm:cxn modelId="{C9C89854-4C90-4A3E-97FC-3AD883C25257}" type="presOf" srcId="{4FFD246C-6D98-4325-9D42-C8C69D34288B}" destId="{B4191CB4-C7B2-43F5-ABEC-B89975ADF54E}" srcOrd="1" destOrd="0" presId="urn:microsoft.com/office/officeart/2005/8/layout/vProcess5"/>
    <dgm:cxn modelId="{F0000558-D9BA-4416-BF03-154748AA132A}" type="presOf" srcId="{2F7225CB-A690-4814-A351-9CD868A9BDBE}" destId="{D7E6E6A3-40BE-4513-A39D-C0E7942CFB8C}" srcOrd="0" destOrd="0" presId="urn:microsoft.com/office/officeart/2005/8/layout/vProcess5"/>
    <dgm:cxn modelId="{6756C285-BD13-434D-BF66-FCA8A7AAB7C6}" type="presOf" srcId="{9B3110AF-D54B-41E5-AF25-189770D989E7}" destId="{CDB814CD-D526-45D9-BD13-8C958626E537}" srcOrd="0" destOrd="0" presId="urn:microsoft.com/office/officeart/2005/8/layout/vProcess5"/>
    <dgm:cxn modelId="{3B6972AD-4817-43FD-9275-A6F9DECF1BF2}" srcId="{A3BFC4AF-1A92-4713-87A4-574D8050243E}" destId="{4FFD246C-6D98-4325-9D42-C8C69D34288B}" srcOrd="1" destOrd="0" parTransId="{17D682A4-FBE8-497D-BC0C-5CDD2F5BED4F}" sibTransId="{23413260-3DD2-4FEB-8963-CC02E45417AD}"/>
    <dgm:cxn modelId="{89A2F5D7-7886-4E2B-8CDF-295C8509A044}" type="presOf" srcId="{4FFD246C-6D98-4325-9D42-C8C69D34288B}" destId="{D53A00F7-1B77-4EA2-B109-EB04B63C3194}" srcOrd="0" destOrd="0" presId="urn:microsoft.com/office/officeart/2005/8/layout/vProcess5"/>
    <dgm:cxn modelId="{2208B0E3-75F3-4246-928B-C2310D2044FF}" srcId="{A3BFC4AF-1A92-4713-87A4-574D8050243E}" destId="{2F7225CB-A690-4814-A351-9CD868A9BDBE}" srcOrd="2" destOrd="0" parTransId="{B5967213-9D47-4439-8715-0D92B01B7BE5}" sibTransId="{3D608AA1-BD17-41A5-ACC1-B3DB4808F607}"/>
    <dgm:cxn modelId="{A9E473E4-E895-4BCA-9AB8-C8227B7D17E0}" type="presParOf" srcId="{0462EA10-80E0-4F10-8920-6559D4B28807}" destId="{64BF59D7-7144-4F20-A6E6-B742CA5FB1D2}" srcOrd="0" destOrd="0" presId="urn:microsoft.com/office/officeart/2005/8/layout/vProcess5"/>
    <dgm:cxn modelId="{FDEB11F7-4D2A-44D1-9E91-A3088D13B268}" type="presParOf" srcId="{0462EA10-80E0-4F10-8920-6559D4B28807}" destId="{2F2C6ED9-6796-4932-A4A8-6E5F304A760A}" srcOrd="1" destOrd="0" presId="urn:microsoft.com/office/officeart/2005/8/layout/vProcess5"/>
    <dgm:cxn modelId="{302D787E-8251-4235-8416-7C2A24835B7F}" type="presParOf" srcId="{0462EA10-80E0-4F10-8920-6559D4B28807}" destId="{D53A00F7-1B77-4EA2-B109-EB04B63C3194}" srcOrd="2" destOrd="0" presId="urn:microsoft.com/office/officeart/2005/8/layout/vProcess5"/>
    <dgm:cxn modelId="{FC535E5D-1C08-440D-83E9-C49A5112668F}" type="presParOf" srcId="{0462EA10-80E0-4F10-8920-6559D4B28807}" destId="{D7E6E6A3-40BE-4513-A39D-C0E7942CFB8C}" srcOrd="3" destOrd="0" presId="urn:microsoft.com/office/officeart/2005/8/layout/vProcess5"/>
    <dgm:cxn modelId="{DD7B69C2-EBCA-4DFA-9023-2D94E9D88837}" type="presParOf" srcId="{0462EA10-80E0-4F10-8920-6559D4B28807}" destId="{CDB814CD-D526-45D9-BD13-8C958626E537}" srcOrd="4" destOrd="0" presId="urn:microsoft.com/office/officeart/2005/8/layout/vProcess5"/>
    <dgm:cxn modelId="{23C946D7-7326-40B2-8039-9662994152B5}" type="presParOf" srcId="{0462EA10-80E0-4F10-8920-6559D4B28807}" destId="{1B02984E-9EEE-41F5-AFA3-3607F19BAB0C}" srcOrd="5" destOrd="0" presId="urn:microsoft.com/office/officeart/2005/8/layout/vProcess5"/>
    <dgm:cxn modelId="{D502E71A-BA9B-4C76-AE8A-3CCC08977D58}" type="presParOf" srcId="{0462EA10-80E0-4F10-8920-6559D4B28807}" destId="{3C01ADA3-98D3-4A1E-B4B6-935CB39BF387}" srcOrd="6" destOrd="0" presId="urn:microsoft.com/office/officeart/2005/8/layout/vProcess5"/>
    <dgm:cxn modelId="{C25CEDA9-B41E-4716-8E98-ECFA515F2F03}" type="presParOf" srcId="{0462EA10-80E0-4F10-8920-6559D4B28807}" destId="{B4191CB4-C7B2-43F5-ABEC-B89975ADF54E}" srcOrd="7" destOrd="0" presId="urn:microsoft.com/office/officeart/2005/8/layout/vProcess5"/>
    <dgm:cxn modelId="{D8EDEF28-7BA3-4073-BC9A-645197684495}" type="presParOf" srcId="{0462EA10-80E0-4F10-8920-6559D4B28807}" destId="{F399FD90-3D24-4E83-B48B-67F143F0F61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E99877E-F09B-4F2B-A602-A1EC625B7CF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3717F8B-4977-4221-BB0C-1C5243E06B4F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10. Получение обратной связи</a:t>
          </a:r>
          <a:r>
            <a:rPr lang="ru-RU" sz="2800" dirty="0"/>
            <a:t>. </a:t>
          </a:r>
          <a:endParaRPr lang="uk-UA" sz="2800" dirty="0">
            <a:latin typeface="Times New Roman" pitchFamily="18" charset="0"/>
            <a:cs typeface="Times New Roman" pitchFamily="18" charset="0"/>
          </a:endParaRPr>
        </a:p>
      </dgm:t>
    </dgm:pt>
    <dgm:pt modelId="{E3EF95EA-7A91-497A-8C52-CA3165D55EC2}" type="parTrans" cxnId="{49382152-E07D-4175-976A-16F479B5A568}">
      <dgm:prSet/>
      <dgm:spPr/>
      <dgm:t>
        <a:bodyPr/>
        <a:lstStyle/>
        <a:p>
          <a:endParaRPr lang="uk-UA"/>
        </a:p>
      </dgm:t>
    </dgm:pt>
    <dgm:pt modelId="{3C5C230D-54B6-44DF-9FF1-118A6A98098D}" type="sibTrans" cxnId="{49382152-E07D-4175-976A-16F479B5A568}">
      <dgm:prSet/>
      <dgm:spPr/>
      <dgm:t>
        <a:bodyPr/>
        <a:lstStyle/>
        <a:p>
          <a:endParaRPr lang="uk-UA"/>
        </a:p>
      </dgm:t>
    </dgm:pt>
    <dgm:pt modelId="{BED80FE6-8B8D-4CFE-A381-093E45374402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11. Конфронтация</a:t>
          </a:r>
          <a:r>
            <a:rPr lang="ru-RU" sz="4800" dirty="0"/>
            <a:t>. </a:t>
          </a:r>
          <a:endParaRPr lang="uk-UA" sz="4800" dirty="0"/>
        </a:p>
      </dgm:t>
    </dgm:pt>
    <dgm:pt modelId="{81004049-9D16-4F29-A99E-BD46F424D969}" type="parTrans" cxnId="{F65BC33F-0741-4296-AD3B-856F3690ACB6}">
      <dgm:prSet/>
      <dgm:spPr/>
      <dgm:t>
        <a:bodyPr/>
        <a:lstStyle/>
        <a:p>
          <a:endParaRPr lang="uk-UA"/>
        </a:p>
      </dgm:t>
    </dgm:pt>
    <dgm:pt modelId="{24CDB477-BA72-455F-8B4B-C1ECA2FBB16D}" type="sibTrans" cxnId="{F65BC33F-0741-4296-AD3B-856F3690ACB6}">
      <dgm:prSet/>
      <dgm:spPr/>
      <dgm:t>
        <a:bodyPr/>
        <a:lstStyle/>
        <a:p>
          <a:endParaRPr lang="uk-UA"/>
        </a:p>
      </dgm:t>
    </dgm:pt>
    <dgm:pt modelId="{51E62D3C-383B-413B-8365-64A82F073D13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12. Помощь за пределами группы. 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C9343097-EF33-4723-8618-9F7140B08FD8}" type="parTrans" cxnId="{A81563F8-D50E-409F-9985-FA2C2FAAA5F5}">
      <dgm:prSet/>
      <dgm:spPr/>
      <dgm:t>
        <a:bodyPr/>
        <a:lstStyle/>
        <a:p>
          <a:endParaRPr lang="uk-UA"/>
        </a:p>
      </dgm:t>
    </dgm:pt>
    <dgm:pt modelId="{4F9D82AE-238C-4F98-8D2E-F4EE88FB571C}" type="sibTrans" cxnId="{A81563F8-D50E-409F-9985-FA2C2FAAA5F5}">
      <dgm:prSet/>
      <dgm:spPr/>
      <dgm:t>
        <a:bodyPr/>
        <a:lstStyle/>
        <a:p>
          <a:endParaRPr lang="uk-UA"/>
        </a:p>
      </dgm:t>
    </dgm:pt>
    <dgm:pt modelId="{EE24C24D-2D09-44A4-816F-ADC859DF6CCA}" type="pres">
      <dgm:prSet presAssocID="{7E99877E-F09B-4F2B-A602-A1EC625B7CFC}" presName="outerComposite" presStyleCnt="0">
        <dgm:presLayoutVars>
          <dgm:chMax val="5"/>
          <dgm:dir/>
          <dgm:resizeHandles val="exact"/>
        </dgm:presLayoutVars>
      </dgm:prSet>
      <dgm:spPr/>
    </dgm:pt>
    <dgm:pt modelId="{86EA6CA9-1FC5-466A-85F9-8C6B05F51C22}" type="pres">
      <dgm:prSet presAssocID="{7E99877E-F09B-4F2B-A602-A1EC625B7CFC}" presName="dummyMaxCanvas" presStyleCnt="0">
        <dgm:presLayoutVars/>
      </dgm:prSet>
      <dgm:spPr/>
    </dgm:pt>
    <dgm:pt modelId="{C939246D-547A-4133-A8BC-0D189FDCC335}" type="pres">
      <dgm:prSet presAssocID="{7E99877E-F09B-4F2B-A602-A1EC625B7CFC}" presName="ThreeNodes_1" presStyleLbl="node1" presStyleIdx="0" presStyleCnt="3" custScaleY="69492">
        <dgm:presLayoutVars>
          <dgm:bulletEnabled val="1"/>
        </dgm:presLayoutVars>
      </dgm:prSet>
      <dgm:spPr/>
    </dgm:pt>
    <dgm:pt modelId="{0D573857-C509-4E5D-897F-DA96EB23C602}" type="pres">
      <dgm:prSet presAssocID="{7E99877E-F09B-4F2B-A602-A1EC625B7CFC}" presName="ThreeNodes_2" presStyleLbl="node1" presStyleIdx="1" presStyleCnt="3" custScaleY="62147" custLinFactNeighborX="-1471" custLinFactNeighborY="-39548">
        <dgm:presLayoutVars>
          <dgm:bulletEnabled val="1"/>
        </dgm:presLayoutVars>
      </dgm:prSet>
      <dgm:spPr/>
    </dgm:pt>
    <dgm:pt modelId="{183A08DD-A521-4ACA-BDB9-48D58C94678B}" type="pres">
      <dgm:prSet presAssocID="{7E99877E-F09B-4F2B-A602-A1EC625B7CFC}" presName="ThreeNodes_3" presStyleLbl="node1" presStyleIdx="2" presStyleCnt="3" custScaleY="92090" custLinFactNeighborX="1261" custLinFactNeighborY="-50848">
        <dgm:presLayoutVars>
          <dgm:bulletEnabled val="1"/>
        </dgm:presLayoutVars>
      </dgm:prSet>
      <dgm:spPr/>
    </dgm:pt>
    <dgm:pt modelId="{F85654F6-A064-4CFA-AD93-AFA7EBA63CFE}" type="pres">
      <dgm:prSet presAssocID="{7E99877E-F09B-4F2B-A602-A1EC625B7CFC}" presName="ThreeConn_1-2" presStyleLbl="fgAccFollowNode1" presStyleIdx="0" presStyleCnt="2">
        <dgm:presLayoutVars>
          <dgm:bulletEnabled val="1"/>
        </dgm:presLayoutVars>
      </dgm:prSet>
      <dgm:spPr/>
    </dgm:pt>
    <dgm:pt modelId="{A9AF2534-1AF7-49C6-B2BF-EF159428E13D}" type="pres">
      <dgm:prSet presAssocID="{7E99877E-F09B-4F2B-A602-A1EC625B7CFC}" presName="ThreeConn_2-3" presStyleLbl="fgAccFollowNode1" presStyleIdx="1" presStyleCnt="2" custLinFactNeighborX="-9518" custLinFactNeighborY="-60448">
        <dgm:presLayoutVars>
          <dgm:bulletEnabled val="1"/>
        </dgm:presLayoutVars>
      </dgm:prSet>
      <dgm:spPr/>
    </dgm:pt>
    <dgm:pt modelId="{D143DD67-1A83-44C3-89E5-E49E586DDCCB}" type="pres">
      <dgm:prSet presAssocID="{7E99877E-F09B-4F2B-A602-A1EC625B7CFC}" presName="ThreeNodes_1_text" presStyleLbl="node1" presStyleIdx="2" presStyleCnt="3">
        <dgm:presLayoutVars>
          <dgm:bulletEnabled val="1"/>
        </dgm:presLayoutVars>
      </dgm:prSet>
      <dgm:spPr/>
    </dgm:pt>
    <dgm:pt modelId="{D9C1B8B3-313A-4075-92FA-BEC5DD7102E0}" type="pres">
      <dgm:prSet presAssocID="{7E99877E-F09B-4F2B-A602-A1EC625B7CFC}" presName="ThreeNodes_2_text" presStyleLbl="node1" presStyleIdx="2" presStyleCnt="3">
        <dgm:presLayoutVars>
          <dgm:bulletEnabled val="1"/>
        </dgm:presLayoutVars>
      </dgm:prSet>
      <dgm:spPr/>
    </dgm:pt>
    <dgm:pt modelId="{7D668DC8-4771-4BE0-A7DA-DE0E8E4701B2}" type="pres">
      <dgm:prSet presAssocID="{7E99877E-F09B-4F2B-A602-A1EC625B7CFC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3D707430-7659-4EB2-9100-461FB93A6AC6}" type="presOf" srcId="{51E62D3C-383B-413B-8365-64A82F073D13}" destId="{183A08DD-A521-4ACA-BDB9-48D58C94678B}" srcOrd="0" destOrd="0" presId="urn:microsoft.com/office/officeart/2005/8/layout/vProcess5"/>
    <dgm:cxn modelId="{F65BC33F-0741-4296-AD3B-856F3690ACB6}" srcId="{7E99877E-F09B-4F2B-A602-A1EC625B7CFC}" destId="{BED80FE6-8B8D-4CFE-A381-093E45374402}" srcOrd="1" destOrd="0" parTransId="{81004049-9D16-4F29-A99E-BD46F424D969}" sibTransId="{24CDB477-BA72-455F-8B4B-C1ECA2FBB16D}"/>
    <dgm:cxn modelId="{51B0245E-4768-49D2-B5F1-8FCDCD8ED11A}" type="presOf" srcId="{51E62D3C-383B-413B-8365-64A82F073D13}" destId="{7D668DC8-4771-4BE0-A7DA-DE0E8E4701B2}" srcOrd="1" destOrd="0" presId="urn:microsoft.com/office/officeart/2005/8/layout/vProcess5"/>
    <dgm:cxn modelId="{C8204049-91AC-4646-8219-2EBC4E538386}" type="presOf" srcId="{24CDB477-BA72-455F-8B4B-C1ECA2FBB16D}" destId="{A9AF2534-1AF7-49C6-B2BF-EF159428E13D}" srcOrd="0" destOrd="0" presId="urn:microsoft.com/office/officeart/2005/8/layout/vProcess5"/>
    <dgm:cxn modelId="{49382152-E07D-4175-976A-16F479B5A568}" srcId="{7E99877E-F09B-4F2B-A602-A1EC625B7CFC}" destId="{33717F8B-4977-4221-BB0C-1C5243E06B4F}" srcOrd="0" destOrd="0" parTransId="{E3EF95EA-7A91-497A-8C52-CA3165D55EC2}" sibTransId="{3C5C230D-54B6-44DF-9FF1-118A6A98098D}"/>
    <dgm:cxn modelId="{03DDC05A-9CC0-473B-960F-1D126FB14BE8}" type="presOf" srcId="{33717F8B-4977-4221-BB0C-1C5243E06B4F}" destId="{D143DD67-1A83-44C3-89E5-E49E586DDCCB}" srcOrd="1" destOrd="0" presId="urn:microsoft.com/office/officeart/2005/8/layout/vProcess5"/>
    <dgm:cxn modelId="{4F767E81-57C5-4758-B27F-8608D2EF6A38}" type="presOf" srcId="{3C5C230D-54B6-44DF-9FF1-118A6A98098D}" destId="{F85654F6-A064-4CFA-AD93-AFA7EBA63CFE}" srcOrd="0" destOrd="0" presId="urn:microsoft.com/office/officeart/2005/8/layout/vProcess5"/>
    <dgm:cxn modelId="{C84ECF8A-3AFD-4B94-9BA2-E20BA7BB9713}" type="presOf" srcId="{BED80FE6-8B8D-4CFE-A381-093E45374402}" destId="{0D573857-C509-4E5D-897F-DA96EB23C602}" srcOrd="0" destOrd="0" presId="urn:microsoft.com/office/officeart/2005/8/layout/vProcess5"/>
    <dgm:cxn modelId="{0841238E-3DFF-42FA-A87D-A0CCBE5922FB}" type="presOf" srcId="{7E99877E-F09B-4F2B-A602-A1EC625B7CFC}" destId="{EE24C24D-2D09-44A4-816F-ADC859DF6CCA}" srcOrd="0" destOrd="0" presId="urn:microsoft.com/office/officeart/2005/8/layout/vProcess5"/>
    <dgm:cxn modelId="{A908BF9F-C2C5-4E4E-9FB5-92A31A973CE1}" type="presOf" srcId="{33717F8B-4977-4221-BB0C-1C5243E06B4F}" destId="{C939246D-547A-4133-A8BC-0D189FDCC335}" srcOrd="0" destOrd="0" presId="urn:microsoft.com/office/officeart/2005/8/layout/vProcess5"/>
    <dgm:cxn modelId="{03B463A5-DA56-4848-921C-D891E1269018}" type="presOf" srcId="{BED80FE6-8B8D-4CFE-A381-093E45374402}" destId="{D9C1B8B3-313A-4075-92FA-BEC5DD7102E0}" srcOrd="1" destOrd="0" presId="urn:microsoft.com/office/officeart/2005/8/layout/vProcess5"/>
    <dgm:cxn modelId="{A81563F8-D50E-409F-9985-FA2C2FAAA5F5}" srcId="{7E99877E-F09B-4F2B-A602-A1EC625B7CFC}" destId="{51E62D3C-383B-413B-8365-64A82F073D13}" srcOrd="2" destOrd="0" parTransId="{C9343097-EF33-4723-8618-9F7140B08FD8}" sibTransId="{4F9D82AE-238C-4F98-8D2E-F4EE88FB571C}"/>
    <dgm:cxn modelId="{8F5130BB-9C3C-41D5-A20D-12C3ED53751E}" type="presParOf" srcId="{EE24C24D-2D09-44A4-816F-ADC859DF6CCA}" destId="{86EA6CA9-1FC5-466A-85F9-8C6B05F51C22}" srcOrd="0" destOrd="0" presId="urn:microsoft.com/office/officeart/2005/8/layout/vProcess5"/>
    <dgm:cxn modelId="{2F089C2C-491E-4265-BE4F-2ACC69A38EE6}" type="presParOf" srcId="{EE24C24D-2D09-44A4-816F-ADC859DF6CCA}" destId="{C939246D-547A-4133-A8BC-0D189FDCC335}" srcOrd="1" destOrd="0" presId="urn:microsoft.com/office/officeart/2005/8/layout/vProcess5"/>
    <dgm:cxn modelId="{BDACB532-1E5E-4533-9BB2-969DF9912CBA}" type="presParOf" srcId="{EE24C24D-2D09-44A4-816F-ADC859DF6CCA}" destId="{0D573857-C509-4E5D-897F-DA96EB23C602}" srcOrd="2" destOrd="0" presId="urn:microsoft.com/office/officeart/2005/8/layout/vProcess5"/>
    <dgm:cxn modelId="{61E7E890-C97E-41FC-9043-52162013A1B7}" type="presParOf" srcId="{EE24C24D-2D09-44A4-816F-ADC859DF6CCA}" destId="{183A08DD-A521-4ACA-BDB9-48D58C94678B}" srcOrd="3" destOrd="0" presId="urn:microsoft.com/office/officeart/2005/8/layout/vProcess5"/>
    <dgm:cxn modelId="{F22980C8-8CD4-48B3-B5E9-A8E5978058F0}" type="presParOf" srcId="{EE24C24D-2D09-44A4-816F-ADC859DF6CCA}" destId="{F85654F6-A064-4CFA-AD93-AFA7EBA63CFE}" srcOrd="4" destOrd="0" presId="urn:microsoft.com/office/officeart/2005/8/layout/vProcess5"/>
    <dgm:cxn modelId="{88CC0F1D-1914-47A4-8AC1-7493A5C03ACE}" type="presParOf" srcId="{EE24C24D-2D09-44A4-816F-ADC859DF6CCA}" destId="{A9AF2534-1AF7-49C6-B2BF-EF159428E13D}" srcOrd="5" destOrd="0" presId="urn:microsoft.com/office/officeart/2005/8/layout/vProcess5"/>
    <dgm:cxn modelId="{5C289F04-1C61-4ECC-9BB6-A294AB2A90B9}" type="presParOf" srcId="{EE24C24D-2D09-44A4-816F-ADC859DF6CCA}" destId="{D143DD67-1A83-44C3-89E5-E49E586DDCCB}" srcOrd="6" destOrd="0" presId="urn:microsoft.com/office/officeart/2005/8/layout/vProcess5"/>
    <dgm:cxn modelId="{605DF8C3-5D6E-4CD5-999D-5A6227E4F555}" type="presParOf" srcId="{EE24C24D-2D09-44A4-816F-ADC859DF6CCA}" destId="{D9C1B8B3-313A-4075-92FA-BEC5DD7102E0}" srcOrd="7" destOrd="0" presId="urn:microsoft.com/office/officeart/2005/8/layout/vProcess5"/>
    <dgm:cxn modelId="{D315AE9F-4FE9-4EA3-A644-60BA000FA0E6}" type="presParOf" srcId="{EE24C24D-2D09-44A4-816F-ADC859DF6CCA}" destId="{7D668DC8-4771-4BE0-A7DA-DE0E8E4701B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7355F2-ABA5-4730-A62B-50314D8C298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1A0D3A2-E4A1-4335-B73B-F07823602127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13.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Глубоке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спілкування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. 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EC05F69C-A979-448C-B4D9-66A17D25B190}" type="parTrans" cxnId="{4442B1C3-0FA3-49E3-99AF-D01DF9FDBCA3}">
      <dgm:prSet/>
      <dgm:spPr/>
      <dgm:t>
        <a:bodyPr/>
        <a:lstStyle/>
        <a:p>
          <a:endParaRPr lang="uk-UA"/>
        </a:p>
      </dgm:t>
    </dgm:pt>
    <dgm:pt modelId="{614964A1-5818-4B2F-8463-2B5A4B0EB834}" type="sibTrans" cxnId="{4442B1C3-0FA3-49E3-99AF-D01DF9FDBCA3}">
      <dgm:prSet/>
      <dgm:spPr/>
      <dgm:t>
        <a:bodyPr/>
        <a:lstStyle/>
        <a:p>
          <a:endParaRPr lang="uk-UA"/>
        </a:p>
      </dgm:t>
    </dgm:pt>
    <dgm:pt modelId="{9DA71A0A-6952-42C7-9A07-843FEA8FA728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14.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Вираження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позитивних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близкістьь</a:t>
          </a:r>
          <a:r>
            <a:rPr lang="ru-RU" sz="2800" dirty="0">
              <a:latin typeface="Times New Roman" pitchFamily="18" charset="0"/>
              <a:cs typeface="Times New Roman" pitchFamily="18" charset="0"/>
            </a:rPr>
            <a:t>. </a:t>
          </a:r>
          <a:endParaRPr lang="uk-UA" sz="2800" dirty="0">
            <a:latin typeface="Times New Roman" pitchFamily="18" charset="0"/>
            <a:cs typeface="Times New Roman" pitchFamily="18" charset="0"/>
          </a:endParaRPr>
        </a:p>
      </dgm:t>
    </dgm:pt>
    <dgm:pt modelId="{43BBFF99-33CC-4AF5-9A0D-7B4490D17E85}" type="parTrans" cxnId="{FFFD9128-FF49-4382-BC5A-802449128501}">
      <dgm:prSet/>
      <dgm:spPr/>
      <dgm:t>
        <a:bodyPr/>
        <a:lstStyle/>
        <a:p>
          <a:endParaRPr lang="uk-UA"/>
        </a:p>
      </dgm:t>
    </dgm:pt>
    <dgm:pt modelId="{4D712AF9-F31B-40ED-9F35-41EB3B0D6234}" type="sibTrans" cxnId="{FFFD9128-FF49-4382-BC5A-802449128501}">
      <dgm:prSet/>
      <dgm:spPr/>
      <dgm:t>
        <a:bodyPr/>
        <a:lstStyle/>
        <a:p>
          <a:endParaRPr lang="uk-UA"/>
        </a:p>
      </dgm:t>
    </dgm:pt>
    <dgm:pt modelId="{62D5D44C-1B08-45B3-8922-DA6C8003D14B}">
      <dgm:prSet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15.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Поведінкові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зміни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dirty="0" err="1">
              <a:latin typeface="Times New Roman" pitchFamily="18" charset="0"/>
              <a:cs typeface="Times New Roman" pitchFamily="18" charset="0"/>
            </a:rPr>
            <a:t>групі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. 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DF7DF296-BF64-4226-99D7-06B6F9363D31}" type="parTrans" cxnId="{8FFF4E08-B848-4044-9153-28313AD36175}">
      <dgm:prSet/>
      <dgm:spPr/>
      <dgm:t>
        <a:bodyPr/>
        <a:lstStyle/>
        <a:p>
          <a:endParaRPr lang="uk-UA"/>
        </a:p>
      </dgm:t>
    </dgm:pt>
    <dgm:pt modelId="{4A781328-E09F-454E-901B-8C0D3E0C3920}" type="sibTrans" cxnId="{8FFF4E08-B848-4044-9153-28313AD36175}">
      <dgm:prSet/>
      <dgm:spPr/>
      <dgm:t>
        <a:bodyPr/>
        <a:lstStyle/>
        <a:p>
          <a:endParaRPr lang="uk-UA"/>
        </a:p>
      </dgm:t>
    </dgm:pt>
    <dgm:pt modelId="{11C213A9-E01C-42B9-8009-D5852799179D}" type="pres">
      <dgm:prSet presAssocID="{377355F2-ABA5-4730-A62B-50314D8C298C}" presName="outerComposite" presStyleCnt="0">
        <dgm:presLayoutVars>
          <dgm:chMax val="5"/>
          <dgm:dir/>
          <dgm:resizeHandles val="exact"/>
        </dgm:presLayoutVars>
      </dgm:prSet>
      <dgm:spPr/>
    </dgm:pt>
    <dgm:pt modelId="{952D98EA-1EC3-4B5D-9F16-65C50249AA85}" type="pres">
      <dgm:prSet presAssocID="{377355F2-ABA5-4730-A62B-50314D8C298C}" presName="dummyMaxCanvas" presStyleCnt="0">
        <dgm:presLayoutVars/>
      </dgm:prSet>
      <dgm:spPr/>
    </dgm:pt>
    <dgm:pt modelId="{31B4F4BF-39F5-48BF-A750-6C3D8D79AA54}" type="pres">
      <dgm:prSet presAssocID="{377355F2-ABA5-4730-A62B-50314D8C298C}" presName="ThreeNodes_1" presStyleLbl="node1" presStyleIdx="0" presStyleCnt="3" custScaleY="74863">
        <dgm:presLayoutVars>
          <dgm:bulletEnabled val="1"/>
        </dgm:presLayoutVars>
      </dgm:prSet>
      <dgm:spPr/>
    </dgm:pt>
    <dgm:pt modelId="{49A2B0F3-DC06-411F-950F-5905A6C8EC6B}" type="pres">
      <dgm:prSet presAssocID="{377355F2-ABA5-4730-A62B-50314D8C298C}" presName="ThreeNodes_2" presStyleLbl="node1" presStyleIdx="1" presStyleCnt="3" custScaleY="71038" custLinFactNeighborX="-27" custLinFactNeighborY="-38251">
        <dgm:presLayoutVars>
          <dgm:bulletEnabled val="1"/>
        </dgm:presLayoutVars>
      </dgm:prSet>
      <dgm:spPr/>
    </dgm:pt>
    <dgm:pt modelId="{E35E2369-3208-4634-9E9D-9EA2C551912B}" type="pres">
      <dgm:prSet presAssocID="{377355F2-ABA5-4730-A62B-50314D8C298C}" presName="ThreeNodes_3" presStyleLbl="node1" presStyleIdx="2" presStyleCnt="3" custScaleY="85792" custLinFactNeighborX="1045" custLinFactNeighborY="-65574">
        <dgm:presLayoutVars>
          <dgm:bulletEnabled val="1"/>
        </dgm:presLayoutVars>
      </dgm:prSet>
      <dgm:spPr/>
    </dgm:pt>
    <dgm:pt modelId="{958420CE-1327-430F-B802-C52DC328F18C}" type="pres">
      <dgm:prSet presAssocID="{377355F2-ABA5-4730-A62B-50314D8C298C}" presName="ThreeConn_1-2" presStyleLbl="fgAccFollowNode1" presStyleIdx="0" presStyleCnt="2">
        <dgm:presLayoutVars>
          <dgm:bulletEnabled val="1"/>
        </dgm:presLayoutVars>
      </dgm:prSet>
      <dgm:spPr/>
    </dgm:pt>
    <dgm:pt modelId="{62B86746-2D2A-4724-9A4F-9B88CB4EC2CF}" type="pres">
      <dgm:prSet presAssocID="{377355F2-ABA5-4730-A62B-50314D8C298C}" presName="ThreeConn_2-3" presStyleLbl="fgAccFollowNode1" presStyleIdx="1" presStyleCnt="2" custLinFactNeighborX="-673" custLinFactNeighborY="-76549">
        <dgm:presLayoutVars>
          <dgm:bulletEnabled val="1"/>
        </dgm:presLayoutVars>
      </dgm:prSet>
      <dgm:spPr/>
    </dgm:pt>
    <dgm:pt modelId="{7906C392-E92D-4B32-9B08-6A3A000AC1CA}" type="pres">
      <dgm:prSet presAssocID="{377355F2-ABA5-4730-A62B-50314D8C298C}" presName="ThreeNodes_1_text" presStyleLbl="node1" presStyleIdx="2" presStyleCnt="3">
        <dgm:presLayoutVars>
          <dgm:bulletEnabled val="1"/>
        </dgm:presLayoutVars>
      </dgm:prSet>
      <dgm:spPr/>
    </dgm:pt>
    <dgm:pt modelId="{3DC4FE5F-199B-4D4E-BBEA-ACA08D59B3D0}" type="pres">
      <dgm:prSet presAssocID="{377355F2-ABA5-4730-A62B-50314D8C298C}" presName="ThreeNodes_2_text" presStyleLbl="node1" presStyleIdx="2" presStyleCnt="3">
        <dgm:presLayoutVars>
          <dgm:bulletEnabled val="1"/>
        </dgm:presLayoutVars>
      </dgm:prSet>
      <dgm:spPr/>
    </dgm:pt>
    <dgm:pt modelId="{B0F9A247-9CF5-4C78-AF10-97C64EDC8A40}" type="pres">
      <dgm:prSet presAssocID="{377355F2-ABA5-4730-A62B-50314D8C298C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FFF4E08-B848-4044-9153-28313AD36175}" srcId="{377355F2-ABA5-4730-A62B-50314D8C298C}" destId="{62D5D44C-1B08-45B3-8922-DA6C8003D14B}" srcOrd="2" destOrd="0" parTransId="{DF7DF296-BF64-4226-99D7-06B6F9363D31}" sibTransId="{4A781328-E09F-454E-901B-8C0D3E0C3920}"/>
    <dgm:cxn modelId="{FFFD9128-FF49-4382-BC5A-802449128501}" srcId="{377355F2-ABA5-4730-A62B-50314D8C298C}" destId="{9DA71A0A-6952-42C7-9A07-843FEA8FA728}" srcOrd="1" destOrd="0" parTransId="{43BBFF99-33CC-4AF5-9A0D-7B4490D17E85}" sibTransId="{4D712AF9-F31B-40ED-9F35-41EB3B0D6234}"/>
    <dgm:cxn modelId="{8639562B-2C0C-42D6-8FD4-81E4B696E0DD}" type="presOf" srcId="{4D712AF9-F31B-40ED-9F35-41EB3B0D6234}" destId="{62B86746-2D2A-4724-9A4F-9B88CB4EC2CF}" srcOrd="0" destOrd="0" presId="urn:microsoft.com/office/officeart/2005/8/layout/vProcess5"/>
    <dgm:cxn modelId="{B7A93233-A1B2-45E8-A66E-E4D4FFC028CE}" type="presOf" srcId="{9DA71A0A-6952-42C7-9A07-843FEA8FA728}" destId="{49A2B0F3-DC06-411F-950F-5905A6C8EC6B}" srcOrd="0" destOrd="0" presId="urn:microsoft.com/office/officeart/2005/8/layout/vProcess5"/>
    <dgm:cxn modelId="{3166A03F-CF18-4E5E-B3C5-0A7F472BAB07}" type="presOf" srcId="{B1A0D3A2-E4A1-4335-B73B-F07823602127}" destId="{7906C392-E92D-4B32-9B08-6A3A000AC1CA}" srcOrd="1" destOrd="0" presId="urn:microsoft.com/office/officeart/2005/8/layout/vProcess5"/>
    <dgm:cxn modelId="{88AB1341-4C9B-4FA0-82AE-5A7560A4F081}" type="presOf" srcId="{614964A1-5818-4B2F-8463-2B5A4B0EB834}" destId="{958420CE-1327-430F-B802-C52DC328F18C}" srcOrd="0" destOrd="0" presId="urn:microsoft.com/office/officeart/2005/8/layout/vProcess5"/>
    <dgm:cxn modelId="{38384A43-2512-44BF-924C-BBD7E3316995}" type="presOf" srcId="{9DA71A0A-6952-42C7-9A07-843FEA8FA728}" destId="{3DC4FE5F-199B-4D4E-BBEA-ACA08D59B3D0}" srcOrd="1" destOrd="0" presId="urn:microsoft.com/office/officeart/2005/8/layout/vProcess5"/>
    <dgm:cxn modelId="{56008579-BA23-48BD-9D08-691E817720B5}" type="presOf" srcId="{377355F2-ABA5-4730-A62B-50314D8C298C}" destId="{11C213A9-E01C-42B9-8009-D5852799179D}" srcOrd="0" destOrd="0" presId="urn:microsoft.com/office/officeart/2005/8/layout/vProcess5"/>
    <dgm:cxn modelId="{9220B291-3242-46D0-B9F4-83904424D77C}" type="presOf" srcId="{62D5D44C-1B08-45B3-8922-DA6C8003D14B}" destId="{E35E2369-3208-4634-9E9D-9EA2C551912B}" srcOrd="0" destOrd="0" presId="urn:microsoft.com/office/officeart/2005/8/layout/vProcess5"/>
    <dgm:cxn modelId="{1AFE46B9-EB6A-4F61-A963-E1B066A7A306}" type="presOf" srcId="{62D5D44C-1B08-45B3-8922-DA6C8003D14B}" destId="{B0F9A247-9CF5-4C78-AF10-97C64EDC8A40}" srcOrd="1" destOrd="0" presId="urn:microsoft.com/office/officeart/2005/8/layout/vProcess5"/>
    <dgm:cxn modelId="{4442B1C3-0FA3-49E3-99AF-D01DF9FDBCA3}" srcId="{377355F2-ABA5-4730-A62B-50314D8C298C}" destId="{B1A0D3A2-E4A1-4335-B73B-F07823602127}" srcOrd="0" destOrd="0" parTransId="{EC05F69C-A979-448C-B4D9-66A17D25B190}" sibTransId="{614964A1-5818-4B2F-8463-2B5A4B0EB834}"/>
    <dgm:cxn modelId="{C731A5F4-1B96-4316-985A-42EA42BA1ADE}" type="presOf" srcId="{B1A0D3A2-E4A1-4335-B73B-F07823602127}" destId="{31B4F4BF-39F5-48BF-A750-6C3D8D79AA54}" srcOrd="0" destOrd="0" presId="urn:microsoft.com/office/officeart/2005/8/layout/vProcess5"/>
    <dgm:cxn modelId="{40BD6CF7-7EB6-4915-BB05-25680B99CDEC}" type="presParOf" srcId="{11C213A9-E01C-42B9-8009-D5852799179D}" destId="{952D98EA-1EC3-4B5D-9F16-65C50249AA85}" srcOrd="0" destOrd="0" presId="urn:microsoft.com/office/officeart/2005/8/layout/vProcess5"/>
    <dgm:cxn modelId="{E880EA74-B82B-40FF-A7AE-CE2EC0381D65}" type="presParOf" srcId="{11C213A9-E01C-42B9-8009-D5852799179D}" destId="{31B4F4BF-39F5-48BF-A750-6C3D8D79AA54}" srcOrd="1" destOrd="0" presId="urn:microsoft.com/office/officeart/2005/8/layout/vProcess5"/>
    <dgm:cxn modelId="{CB12C947-B186-4A3F-AEF5-3E7ED3FB42B4}" type="presParOf" srcId="{11C213A9-E01C-42B9-8009-D5852799179D}" destId="{49A2B0F3-DC06-411F-950F-5905A6C8EC6B}" srcOrd="2" destOrd="0" presId="urn:microsoft.com/office/officeart/2005/8/layout/vProcess5"/>
    <dgm:cxn modelId="{E4351EC5-7EDF-4E3C-AAEE-CEC9755D04DA}" type="presParOf" srcId="{11C213A9-E01C-42B9-8009-D5852799179D}" destId="{E35E2369-3208-4634-9E9D-9EA2C551912B}" srcOrd="3" destOrd="0" presId="urn:microsoft.com/office/officeart/2005/8/layout/vProcess5"/>
    <dgm:cxn modelId="{CF7614E7-BCE7-4805-BA0D-8EA32428CE8E}" type="presParOf" srcId="{11C213A9-E01C-42B9-8009-D5852799179D}" destId="{958420CE-1327-430F-B802-C52DC328F18C}" srcOrd="4" destOrd="0" presId="urn:microsoft.com/office/officeart/2005/8/layout/vProcess5"/>
    <dgm:cxn modelId="{48FE2143-6A85-4F1A-90B1-56EBEF6325EB}" type="presParOf" srcId="{11C213A9-E01C-42B9-8009-D5852799179D}" destId="{62B86746-2D2A-4724-9A4F-9B88CB4EC2CF}" srcOrd="5" destOrd="0" presId="urn:microsoft.com/office/officeart/2005/8/layout/vProcess5"/>
    <dgm:cxn modelId="{86BAE5B2-5E38-4EAB-B8FC-E9455D19CEE9}" type="presParOf" srcId="{11C213A9-E01C-42B9-8009-D5852799179D}" destId="{7906C392-E92D-4B32-9B08-6A3A000AC1CA}" srcOrd="6" destOrd="0" presId="urn:microsoft.com/office/officeart/2005/8/layout/vProcess5"/>
    <dgm:cxn modelId="{0BD5FC65-CD63-4819-B338-5F1F5B532DF5}" type="presParOf" srcId="{11C213A9-E01C-42B9-8009-D5852799179D}" destId="{3DC4FE5F-199B-4D4E-BBEA-ACA08D59B3D0}" srcOrd="7" destOrd="0" presId="urn:microsoft.com/office/officeart/2005/8/layout/vProcess5"/>
    <dgm:cxn modelId="{34A3ED1E-22CF-47B7-9175-91324737CCDD}" type="presParOf" srcId="{11C213A9-E01C-42B9-8009-D5852799179D}" destId="{B0F9A247-9CF5-4C78-AF10-97C64EDC8A4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1625E-081F-4A83-B068-274D9FCF67B8}">
      <dsp:nvSpPr>
        <dsp:cNvPr id="0" name=""/>
        <dsp:cNvSpPr/>
      </dsp:nvSpPr>
      <dsp:spPr>
        <a:xfrm rot="5400000">
          <a:off x="4662981" y="-1737406"/>
          <a:ext cx="1166849" cy="4937794"/>
        </a:xfrm>
        <a:prstGeom prst="round2SameRect">
          <a:avLst/>
        </a:prstGeom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Засновник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психодрами</a:t>
          </a:r>
          <a:endParaRPr lang="uk-UA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Автор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соціометрії</a:t>
          </a:r>
          <a:endParaRPr lang="uk-UA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777509" y="205027"/>
        <a:ext cx="4880833" cy="1052927"/>
      </dsp:txXfrm>
    </dsp:sp>
    <dsp:sp modelId="{759F1346-9191-4B8D-AD7B-EDEFF6D280D1}">
      <dsp:nvSpPr>
        <dsp:cNvPr id="0" name=""/>
        <dsp:cNvSpPr/>
      </dsp:nvSpPr>
      <dsp:spPr>
        <a:xfrm>
          <a:off x="0" y="2209"/>
          <a:ext cx="2777509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Якоб </a:t>
          </a:r>
          <a:r>
            <a:rPr lang="ru-RU" sz="2800" kern="1200" dirty="0" err="1"/>
            <a:t>Леві</a:t>
          </a:r>
          <a:r>
            <a:rPr lang="ru-RU" sz="2800" kern="1200" dirty="0"/>
            <a:t> Морено</a:t>
          </a:r>
          <a:endParaRPr lang="uk-UA" sz="2800" kern="1200" dirty="0"/>
        </a:p>
      </dsp:txBody>
      <dsp:txXfrm>
        <a:off x="71201" y="73410"/>
        <a:ext cx="2635107" cy="1316160"/>
      </dsp:txXfrm>
    </dsp:sp>
    <dsp:sp modelId="{EBCFEC0B-00C3-409B-A2AE-20114573475E}">
      <dsp:nvSpPr>
        <dsp:cNvPr id="0" name=""/>
        <dsp:cNvSpPr/>
      </dsp:nvSpPr>
      <dsp:spPr>
        <a:xfrm rot="5400000">
          <a:off x="4520112" y="-199556"/>
          <a:ext cx="1452588" cy="4937794"/>
        </a:xfrm>
        <a:prstGeom prst="round2SameRect">
          <a:avLst/>
        </a:prstGeom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Засновник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теорії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групової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динаміки</a:t>
          </a:r>
          <a:endParaRPr lang="uk-UA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Створив Т-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–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тренингові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для анализу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неадекватних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взаємодій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із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людьми</a:t>
          </a:r>
          <a:endParaRPr lang="uk-UA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777509" y="1613957"/>
        <a:ext cx="4866884" cy="1310768"/>
      </dsp:txXfrm>
    </dsp:sp>
    <dsp:sp modelId="{CBE183EF-2173-41AB-95FA-9B63EF24E956}">
      <dsp:nvSpPr>
        <dsp:cNvPr id="0" name=""/>
        <dsp:cNvSpPr/>
      </dsp:nvSpPr>
      <dsp:spPr>
        <a:xfrm>
          <a:off x="0" y="1533700"/>
          <a:ext cx="2777509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 err="1"/>
            <a:t>Курт</a:t>
          </a:r>
          <a:r>
            <a:rPr lang="ru-RU" sz="2800" kern="1200" dirty="0"/>
            <a:t>  Левин</a:t>
          </a:r>
          <a:endParaRPr lang="uk-UA" sz="2800" kern="1200" dirty="0"/>
        </a:p>
      </dsp:txBody>
      <dsp:txXfrm>
        <a:off x="71201" y="1604901"/>
        <a:ext cx="2635107" cy="1316160"/>
      </dsp:txXfrm>
    </dsp:sp>
    <dsp:sp modelId="{46824A96-0390-441D-AECE-9EEABAD3F6D5}">
      <dsp:nvSpPr>
        <dsp:cNvPr id="0" name=""/>
        <dsp:cNvSpPr/>
      </dsp:nvSpPr>
      <dsp:spPr>
        <a:xfrm rot="5400000">
          <a:off x="4662981" y="1325574"/>
          <a:ext cx="1166849" cy="4937794"/>
        </a:xfrm>
        <a:prstGeom prst="round2SameRect">
          <a:avLst/>
        </a:prstGeom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Засновник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клиєнт-центрированної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терапії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endParaRPr lang="uk-UA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Створив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зустрічей</a:t>
          </a:r>
          <a:endParaRPr lang="uk-UA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777509" y="3268008"/>
        <a:ext cx="4880833" cy="1052927"/>
      </dsp:txXfrm>
    </dsp:sp>
    <dsp:sp modelId="{FFD381CC-0045-43CF-9297-C58D0B2D3A6A}">
      <dsp:nvSpPr>
        <dsp:cNvPr id="0" name=""/>
        <dsp:cNvSpPr/>
      </dsp:nvSpPr>
      <dsp:spPr>
        <a:xfrm>
          <a:off x="0" y="3065190"/>
          <a:ext cx="2777509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Карл </a:t>
          </a:r>
          <a:r>
            <a:rPr lang="ru-RU" sz="2800" kern="1200" dirty="0" err="1"/>
            <a:t>Роджерс</a:t>
          </a:r>
          <a:endParaRPr lang="uk-UA" sz="2800" kern="1200" dirty="0"/>
        </a:p>
      </dsp:txBody>
      <dsp:txXfrm>
        <a:off x="71201" y="3136391"/>
        <a:ext cx="2635107" cy="1316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A46AB5-186D-42C3-A2D7-DA065676CCC1}">
      <dsp:nvSpPr>
        <dsp:cNvPr id="0" name=""/>
        <dsp:cNvSpPr/>
      </dsp:nvSpPr>
      <dsp:spPr>
        <a:xfrm>
          <a:off x="0" y="661721"/>
          <a:ext cx="8229600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9ACF21-3B6A-4663-9F9E-F02C17AD4E2F}">
      <dsp:nvSpPr>
        <dsp:cNvPr id="0" name=""/>
        <dsp:cNvSpPr/>
      </dsp:nvSpPr>
      <dsp:spPr>
        <a:xfrm>
          <a:off x="328586" y="43562"/>
          <a:ext cx="7835792" cy="123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Соціограмма</a:t>
          </a: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специальна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схема анализу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межособистісних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взаємин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відбиває спрямованість атракції, відкидання і байдужості в групі</a:t>
          </a:r>
        </a:p>
      </dsp:txBody>
      <dsp:txXfrm>
        <a:off x="389110" y="104086"/>
        <a:ext cx="7714744" cy="1118792"/>
      </dsp:txXfrm>
    </dsp:sp>
    <dsp:sp modelId="{41A3934B-C270-4008-9023-5DF4AE759658}">
      <dsp:nvSpPr>
        <dsp:cNvPr id="0" name=""/>
        <dsp:cNvSpPr/>
      </dsp:nvSpPr>
      <dsp:spPr>
        <a:xfrm>
          <a:off x="0" y="2566841"/>
          <a:ext cx="8229600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7CC235-C110-413F-A3D8-B3057BD74CBB}">
      <dsp:nvSpPr>
        <dsp:cNvPr id="0" name=""/>
        <dsp:cNvSpPr/>
      </dsp:nvSpPr>
      <dsp:spPr>
        <a:xfrm>
          <a:off x="391790" y="1946921"/>
          <a:ext cx="7835792" cy="123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Рольова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гра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- широко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застосовуваний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психодрамі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прийом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складається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у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виконанні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будь-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якої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ролі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аматорському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kern="1200" dirty="0" err="1">
              <a:latin typeface="Times New Roman" pitchFamily="18" charset="0"/>
              <a:cs typeface="Times New Roman" pitchFamily="18" charset="0"/>
            </a:rPr>
            <a:t>поданні</a:t>
          </a: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.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2314" y="2007445"/>
        <a:ext cx="7714744" cy="1118792"/>
      </dsp:txXfrm>
    </dsp:sp>
    <dsp:sp modelId="{3F242618-5CD1-45BF-BE07-C91F77304783}">
      <dsp:nvSpPr>
        <dsp:cNvPr id="0" name=""/>
        <dsp:cNvSpPr/>
      </dsp:nvSpPr>
      <dsp:spPr>
        <a:xfrm>
          <a:off x="0" y="4471962"/>
          <a:ext cx="8229600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4E0192-0E81-48BD-BC89-20C6A98B4869}">
      <dsp:nvSpPr>
        <dsp:cNvPr id="0" name=""/>
        <dsp:cNvSpPr/>
      </dsp:nvSpPr>
      <dsp:spPr>
        <a:xfrm>
          <a:off x="391790" y="3852042"/>
          <a:ext cx="7835792" cy="123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Поняття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"теле"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включає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в себе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негативні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позитивні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почуття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що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виникають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між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людьми в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психодраматичній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дії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2314" y="3912566"/>
        <a:ext cx="7714744" cy="11187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9659E-53E1-40F4-90BC-412346B9B6B1}">
      <dsp:nvSpPr>
        <dsp:cNvPr id="0" name=""/>
        <dsp:cNvSpPr/>
      </dsp:nvSpPr>
      <dsp:spPr>
        <a:xfrm>
          <a:off x="0" y="1357321"/>
          <a:ext cx="8715436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E04BE0-B483-450A-B814-2A070FA5CC3E}">
      <dsp:nvSpPr>
        <dsp:cNvPr id="0" name=""/>
        <dsp:cNvSpPr/>
      </dsp:nvSpPr>
      <dsp:spPr>
        <a:xfrm>
          <a:off x="364765" y="0"/>
          <a:ext cx="8350670" cy="17594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400" i="1" kern="1200" dirty="0">
            <a:latin typeface="Times New Roman" pitchFamily="18" charset="0"/>
            <a:cs typeface="Times New Roman" pitchFamily="18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400" i="1" kern="1200" dirty="0">
              <a:latin typeface="Times New Roman" pitchFamily="18" charset="0"/>
              <a:cs typeface="Times New Roman" pitchFamily="18" charset="0"/>
            </a:rPr>
            <a:t>Групова динаміка - розвиток або рух групи в часі обумовлене взаємодією і взаєминами членів групи між собою, яке формує цілі, норми, ролі, структуру групи, лідерів, ігри і сценарії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0653" y="85888"/>
        <a:ext cx="8178894" cy="1587640"/>
      </dsp:txXfrm>
    </dsp:sp>
    <dsp:sp modelId="{2894C63C-F34D-4BA4-84D4-CAF7DB25EF0A}">
      <dsp:nvSpPr>
        <dsp:cNvPr id="0" name=""/>
        <dsp:cNvSpPr/>
      </dsp:nvSpPr>
      <dsp:spPr>
        <a:xfrm>
          <a:off x="0" y="3214711"/>
          <a:ext cx="8715436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0F9BE4-9037-41F7-B850-F7E9425F23DE}">
      <dsp:nvSpPr>
        <dsp:cNvPr id="0" name=""/>
        <dsp:cNvSpPr/>
      </dsp:nvSpPr>
      <dsp:spPr>
        <a:xfrm>
          <a:off x="357191" y="2165220"/>
          <a:ext cx="8311268" cy="14612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Групові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цілі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визначають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напрямок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руху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завдання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та шляхи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їх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досягнення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i="1" kern="1200" dirty="0" err="1">
              <a:latin typeface="Times New Roman" pitchFamily="18" charset="0"/>
              <a:cs typeface="Times New Roman" pitchFamily="18" charset="0"/>
            </a:rPr>
            <a:t>планований</a:t>
          </a:r>
          <a:r>
            <a:rPr lang="ru-RU" sz="2400" i="1" kern="1200" dirty="0">
              <a:latin typeface="Times New Roman" pitchFamily="18" charset="0"/>
              <a:cs typeface="Times New Roman" pitchFamily="18" charset="0"/>
            </a:rPr>
            <a:t> результат</a:t>
          </a:r>
          <a:endParaRPr lang="uk-UA" sz="2400" kern="1200" dirty="0"/>
        </a:p>
      </dsp:txBody>
      <dsp:txXfrm>
        <a:off x="428522" y="2236551"/>
        <a:ext cx="8168606" cy="1318554"/>
      </dsp:txXfrm>
    </dsp:sp>
    <dsp:sp modelId="{CA29E75B-77AD-4745-8EAE-371061E2F2EA}">
      <dsp:nvSpPr>
        <dsp:cNvPr id="0" name=""/>
        <dsp:cNvSpPr/>
      </dsp:nvSpPr>
      <dsp:spPr>
        <a:xfrm>
          <a:off x="0" y="4714909"/>
          <a:ext cx="8715436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61585E-F6F4-45EF-9AD0-16CC28BA6A6D}">
      <dsp:nvSpPr>
        <dsp:cNvPr id="0" name=""/>
        <dsp:cNvSpPr/>
      </dsp:nvSpPr>
      <dsp:spPr>
        <a:xfrm>
          <a:off x="357191" y="3929088"/>
          <a:ext cx="8298380" cy="10145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i="1" kern="1200" dirty="0" err="1">
              <a:latin typeface="Times New Roman" pitchFamily="18" charset="0"/>
              <a:cs typeface="Times New Roman" pitchFamily="18" charset="0"/>
            </a:rPr>
            <a:t>Норми</a:t>
          </a:r>
          <a:r>
            <a:rPr lang="ru-RU" sz="2300" b="1" i="1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b="1" i="1" kern="1200" dirty="0" err="1">
              <a:latin typeface="Times New Roman" pitchFamily="18" charset="0"/>
              <a:cs typeface="Times New Roman" pitchFamily="18" charset="0"/>
            </a:rPr>
            <a:t>групи</a:t>
          </a:r>
          <a:r>
            <a:rPr lang="ru-RU" sz="2300" b="1" i="1" kern="1200" dirty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2300" b="1" i="1" kern="1200" dirty="0" err="1">
              <a:latin typeface="Times New Roman" pitchFamily="18" charset="0"/>
              <a:cs typeface="Times New Roman" pitchFamily="18" charset="0"/>
            </a:rPr>
            <a:t>прийняті</a:t>
          </a:r>
          <a:r>
            <a:rPr lang="ru-RU" sz="2300" b="1" i="1" kern="12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300" b="1" i="1" kern="1200" dirty="0" err="1">
              <a:latin typeface="Times New Roman" pitchFamily="18" charset="0"/>
              <a:cs typeface="Times New Roman" pitchFamily="18" charset="0"/>
            </a:rPr>
            <a:t>групі</a:t>
          </a:r>
          <a:r>
            <a:rPr lang="ru-RU" sz="2300" b="1" i="1" kern="1200" dirty="0">
              <a:latin typeface="Times New Roman" pitchFamily="18" charset="0"/>
              <a:cs typeface="Times New Roman" pitchFamily="18" charset="0"/>
            </a:rPr>
            <a:t> правила </a:t>
          </a:r>
          <a:r>
            <a:rPr lang="ru-RU" sz="2300" b="1" i="1" kern="1200" dirty="0" err="1">
              <a:latin typeface="Times New Roman" pitchFamily="18" charset="0"/>
              <a:cs typeface="Times New Roman" pitchFamily="18" charset="0"/>
            </a:rPr>
            <a:t>поведінки</a:t>
          </a:r>
          <a:endParaRPr lang="uk-UA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6715" y="3978612"/>
        <a:ext cx="8199332" cy="9154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0E5D7-8364-4236-865C-8C105AD6C977}">
      <dsp:nvSpPr>
        <dsp:cNvPr id="0" name=""/>
        <dsp:cNvSpPr/>
      </dsp:nvSpPr>
      <dsp:spPr>
        <a:xfrm>
          <a:off x="0" y="0"/>
          <a:ext cx="8229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85DB6E-261C-4AD0-B7AD-344B450CDFE1}">
      <dsp:nvSpPr>
        <dsp:cNvPr id="0" name=""/>
        <dsp:cNvSpPr/>
      </dsp:nvSpPr>
      <dsp:spPr>
        <a:xfrm>
          <a:off x="614339" y="0"/>
          <a:ext cx="6970067" cy="11744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Структура группы и лидерство.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4339" y="0"/>
        <a:ext cx="6970067" cy="1174426"/>
      </dsp:txXfrm>
    </dsp:sp>
    <dsp:sp modelId="{B6A0F17D-E872-4261-9FD1-0DA14D443040}">
      <dsp:nvSpPr>
        <dsp:cNvPr id="0" name=""/>
        <dsp:cNvSpPr/>
      </dsp:nvSpPr>
      <dsp:spPr>
        <a:xfrm>
          <a:off x="0" y="3377378"/>
          <a:ext cx="8229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9CC687-F072-4750-A618-E98BDE94BEF3}">
      <dsp:nvSpPr>
        <dsp:cNvPr id="0" name=""/>
        <dsp:cNvSpPr/>
      </dsp:nvSpPr>
      <dsp:spPr>
        <a:xfrm>
          <a:off x="393807" y="1427803"/>
          <a:ext cx="7835792" cy="26651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>
              <a:latin typeface="Times New Roman" pitchFamily="18" charset="0"/>
              <a:cs typeface="Times New Roman" pitchFamily="18" charset="0"/>
            </a:rPr>
            <a:t>Сплоченность группы -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привлекательность группы для ее членов, потребность членов группы принадлежать группе и участвовать в ней   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1000" kern="1200" dirty="0"/>
        </a:p>
      </dsp:txBody>
      <dsp:txXfrm>
        <a:off x="393807" y="1427803"/>
        <a:ext cx="7835792" cy="26651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05CA53-4872-41F0-BD50-A618724509C9}">
      <dsp:nvSpPr>
        <dsp:cNvPr id="0" name=""/>
        <dsp:cNvSpPr/>
      </dsp:nvSpPr>
      <dsp:spPr>
        <a:xfrm>
          <a:off x="0" y="0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1. К</a:t>
          </a:r>
          <a:r>
            <a:rPr lang="uk-UA" sz="2400" kern="1200" dirty="0" err="1">
              <a:latin typeface="Times New Roman" pitchFamily="18" charset="0"/>
              <a:cs typeface="Times New Roman" pitchFamily="18" charset="0"/>
            </a:rPr>
            <a:t>ружляння</a:t>
          </a: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 на місці - незручне мовчання, ввічливе поверхневе спілкування, світська розмова, фрустрація</a:t>
          </a:r>
        </a:p>
      </dsp:txBody>
      <dsp:txXfrm>
        <a:off x="39768" y="39768"/>
        <a:ext cx="5530000" cy="1278252"/>
      </dsp:txXfrm>
    </dsp:sp>
    <dsp:sp modelId="{50055976-4EE7-41EE-B0CA-4B73394D0CE4}">
      <dsp:nvSpPr>
        <dsp:cNvPr id="0" name=""/>
        <dsp:cNvSpPr/>
      </dsp:nvSpPr>
      <dsp:spPr>
        <a:xfrm>
          <a:off x="617219" y="1584087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2.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Опір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особистісному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самовираженню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дослідженню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самого себе.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987" y="1623855"/>
        <a:ext cx="5415841" cy="1278252"/>
      </dsp:txXfrm>
    </dsp:sp>
    <dsp:sp modelId="{789C8626-28CB-4069-9518-43D95FBB595E}">
      <dsp:nvSpPr>
        <dsp:cNvPr id="0" name=""/>
        <dsp:cNvSpPr/>
      </dsp:nvSpPr>
      <dsp:spPr>
        <a:xfrm>
          <a:off x="1234439" y="3168174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3.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Опис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минулих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Розмова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про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минулі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проблеми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переживання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74207" y="3207942"/>
        <a:ext cx="5415841" cy="1278252"/>
      </dsp:txXfrm>
    </dsp:sp>
    <dsp:sp modelId="{58A91675-6E37-4818-A470-D2D5765FDA57}">
      <dsp:nvSpPr>
        <dsp:cNvPr id="0" name=""/>
        <dsp:cNvSpPr/>
      </dsp:nvSpPr>
      <dsp:spPr>
        <a:xfrm>
          <a:off x="6112597" y="1029656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311173" y="1029656"/>
        <a:ext cx="485410" cy="664128"/>
      </dsp:txXfrm>
    </dsp:sp>
    <dsp:sp modelId="{441A91D6-2C41-4E51-B313-9E2CA56ABEB1}">
      <dsp:nvSpPr>
        <dsp:cNvPr id="0" name=""/>
        <dsp:cNvSpPr/>
      </dsp:nvSpPr>
      <dsp:spPr>
        <a:xfrm>
          <a:off x="6729817" y="2604691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928393" y="2604691"/>
        <a:ext cx="485410" cy="6641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F387B-480A-4C2B-A30C-F189B041A27F}">
      <dsp:nvSpPr>
        <dsp:cNvPr id="0" name=""/>
        <dsp:cNvSpPr/>
      </dsp:nvSpPr>
      <dsp:spPr>
        <a:xfrm>
          <a:off x="42810" y="8"/>
          <a:ext cx="6995160" cy="1169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Вираз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негативних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ведучого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і членам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групи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069" y="34267"/>
        <a:ext cx="5204205" cy="1101169"/>
      </dsp:txXfrm>
    </dsp:sp>
    <dsp:sp modelId="{06238A74-1BC9-4621-8767-2576B4A0E16B}">
      <dsp:nvSpPr>
        <dsp:cNvPr id="0" name=""/>
        <dsp:cNvSpPr/>
      </dsp:nvSpPr>
      <dsp:spPr>
        <a:xfrm>
          <a:off x="328599" y="1214451"/>
          <a:ext cx="6995160" cy="911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5.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Дослідження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вираз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особистісно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значимого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матеріалу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5287" y="1241139"/>
        <a:ext cx="5227470" cy="857836"/>
      </dsp:txXfrm>
    </dsp:sp>
    <dsp:sp modelId="{1828627D-1554-494C-8C35-0B610F25D35D}">
      <dsp:nvSpPr>
        <dsp:cNvPr id="0" name=""/>
        <dsp:cNvSpPr/>
      </dsp:nvSpPr>
      <dsp:spPr>
        <a:xfrm>
          <a:off x="1042982" y="2214573"/>
          <a:ext cx="6995160" cy="14204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6.</a:t>
          </a:r>
          <a:r>
            <a:rPr lang="ru-RU" sz="2400" kern="1200" dirty="0"/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Вираз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групі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безпосередніх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один до одного (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позитивних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негативних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).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84586" y="2256177"/>
        <a:ext cx="5197638" cy="1337258"/>
      </dsp:txXfrm>
    </dsp:sp>
    <dsp:sp modelId="{EB13A20D-561A-48DC-BFCA-D10854A10896}">
      <dsp:nvSpPr>
        <dsp:cNvPr id="0" name=""/>
        <dsp:cNvSpPr/>
      </dsp:nvSpPr>
      <dsp:spPr>
        <a:xfrm>
          <a:off x="5757879" y="785822"/>
          <a:ext cx="1097093" cy="10970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004725" y="785822"/>
        <a:ext cx="603401" cy="825562"/>
      </dsp:txXfrm>
    </dsp:sp>
    <dsp:sp modelId="{363897B0-8063-4F72-8509-589C81246E89}">
      <dsp:nvSpPr>
        <dsp:cNvPr id="0" name=""/>
        <dsp:cNvSpPr/>
      </dsp:nvSpPr>
      <dsp:spPr>
        <a:xfrm>
          <a:off x="6400815" y="2000267"/>
          <a:ext cx="1097093" cy="10970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647661" y="2000267"/>
        <a:ext cx="603401" cy="8255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C6ED9-6796-4932-A4A8-6E5F304A760A}">
      <dsp:nvSpPr>
        <dsp:cNvPr id="0" name=""/>
        <dsp:cNvSpPr/>
      </dsp:nvSpPr>
      <dsp:spPr>
        <a:xfrm>
          <a:off x="0" y="71447"/>
          <a:ext cx="6995160" cy="1148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7.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Розвиток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цілющої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здатності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групі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631" y="105078"/>
        <a:ext cx="5183590" cy="1080989"/>
      </dsp:txXfrm>
    </dsp:sp>
    <dsp:sp modelId="{D53A00F7-1B77-4EA2-B109-EB04B63C3194}">
      <dsp:nvSpPr>
        <dsp:cNvPr id="0" name=""/>
        <dsp:cNvSpPr/>
      </dsp:nvSpPr>
      <dsp:spPr>
        <a:xfrm>
          <a:off x="471440" y="1428754"/>
          <a:ext cx="6995160" cy="1148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8.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Прийняття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самого себе і початок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змін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5071" y="1462385"/>
        <a:ext cx="5199653" cy="1080989"/>
      </dsp:txXfrm>
    </dsp:sp>
    <dsp:sp modelId="{D7E6E6A3-40BE-4513-A39D-C0E7942CFB8C}">
      <dsp:nvSpPr>
        <dsp:cNvPr id="0" name=""/>
        <dsp:cNvSpPr/>
      </dsp:nvSpPr>
      <dsp:spPr>
        <a:xfrm>
          <a:off x="1185823" y="2786077"/>
          <a:ext cx="6995160" cy="8624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9. Ломка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фасадів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, масок,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захистів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100" kern="1200" dirty="0"/>
        </a:p>
      </dsp:txBody>
      <dsp:txXfrm>
        <a:off x="1211085" y="2811339"/>
        <a:ext cx="5216391" cy="811972"/>
      </dsp:txXfrm>
    </dsp:sp>
    <dsp:sp modelId="{CDB814CD-D526-45D9-BD13-8C958626E537}">
      <dsp:nvSpPr>
        <dsp:cNvPr id="0" name=""/>
        <dsp:cNvSpPr/>
      </dsp:nvSpPr>
      <dsp:spPr>
        <a:xfrm>
          <a:off x="5615001" y="714384"/>
          <a:ext cx="1111024" cy="111102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5864981" y="714384"/>
        <a:ext cx="611064" cy="836046"/>
      </dsp:txXfrm>
    </dsp:sp>
    <dsp:sp modelId="{1B02984E-9EEE-41F5-AFA3-3607F19BAB0C}">
      <dsp:nvSpPr>
        <dsp:cNvPr id="0" name=""/>
        <dsp:cNvSpPr/>
      </dsp:nvSpPr>
      <dsp:spPr>
        <a:xfrm>
          <a:off x="6186502" y="2428889"/>
          <a:ext cx="1111024" cy="111102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436482" y="2428889"/>
        <a:ext cx="611064" cy="8360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9246D-547A-4133-A8BC-0D189FDCC335}">
      <dsp:nvSpPr>
        <dsp:cNvPr id="0" name=""/>
        <dsp:cNvSpPr/>
      </dsp:nvSpPr>
      <dsp:spPr>
        <a:xfrm>
          <a:off x="0" y="192879"/>
          <a:ext cx="6800897" cy="878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10. Получение обратной связи</a:t>
          </a:r>
          <a:r>
            <a:rPr lang="ru-RU" sz="2800" kern="1200" dirty="0"/>
            <a:t>. </a:t>
          </a:r>
          <a:endParaRPr lang="uk-UA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736" y="218615"/>
        <a:ext cx="5459051" cy="827221"/>
      </dsp:txXfrm>
    </dsp:sp>
    <dsp:sp modelId="{0D573857-C509-4E5D-897F-DA96EB23C602}">
      <dsp:nvSpPr>
        <dsp:cNvPr id="0" name=""/>
        <dsp:cNvSpPr/>
      </dsp:nvSpPr>
      <dsp:spPr>
        <a:xfrm>
          <a:off x="500037" y="1214445"/>
          <a:ext cx="6800897" cy="7858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11. Конфронтация</a:t>
          </a:r>
          <a:r>
            <a:rPr lang="ru-RU" sz="4800" kern="1200" dirty="0"/>
            <a:t>. </a:t>
          </a:r>
          <a:endParaRPr lang="uk-UA" sz="4800" kern="1200" dirty="0"/>
        </a:p>
      </dsp:txBody>
      <dsp:txXfrm>
        <a:off x="523053" y="1237461"/>
        <a:ext cx="5332892" cy="739787"/>
      </dsp:txXfrm>
    </dsp:sp>
    <dsp:sp modelId="{183A08DD-A521-4ACA-BDB9-48D58C94678B}">
      <dsp:nvSpPr>
        <dsp:cNvPr id="0" name=""/>
        <dsp:cNvSpPr/>
      </dsp:nvSpPr>
      <dsp:spPr>
        <a:xfrm>
          <a:off x="1200158" y="2357449"/>
          <a:ext cx="6800897" cy="1164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12. Помощь за пределами группы. 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34263" y="2391554"/>
        <a:ext cx="5310714" cy="1096224"/>
      </dsp:txXfrm>
    </dsp:sp>
    <dsp:sp modelId="{F85654F6-A064-4CFA-AD93-AFA7EBA63CFE}">
      <dsp:nvSpPr>
        <dsp:cNvPr id="0" name=""/>
        <dsp:cNvSpPr/>
      </dsp:nvSpPr>
      <dsp:spPr>
        <a:xfrm>
          <a:off x="5979003" y="958876"/>
          <a:ext cx="821894" cy="82189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163929" y="958876"/>
        <a:ext cx="452042" cy="618475"/>
      </dsp:txXfrm>
    </dsp:sp>
    <dsp:sp modelId="{A9AF2534-1AF7-49C6-B2BF-EF159428E13D}">
      <dsp:nvSpPr>
        <dsp:cNvPr id="0" name=""/>
        <dsp:cNvSpPr/>
      </dsp:nvSpPr>
      <dsp:spPr>
        <a:xfrm>
          <a:off x="6500854" y="1928822"/>
          <a:ext cx="821894" cy="82189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685780" y="1928822"/>
        <a:ext cx="452042" cy="6184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B4F4BF-39F5-48BF-A750-6C3D8D79AA54}">
      <dsp:nvSpPr>
        <dsp:cNvPr id="0" name=""/>
        <dsp:cNvSpPr/>
      </dsp:nvSpPr>
      <dsp:spPr>
        <a:xfrm>
          <a:off x="0" y="164309"/>
          <a:ext cx="6497286" cy="97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13.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Глубоке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спілкування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. 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665" y="192974"/>
        <a:ext cx="5105840" cy="921365"/>
      </dsp:txXfrm>
    </dsp:sp>
    <dsp:sp modelId="{49A2B0F3-DC06-411F-950F-5905A6C8EC6B}">
      <dsp:nvSpPr>
        <dsp:cNvPr id="0" name=""/>
        <dsp:cNvSpPr/>
      </dsp:nvSpPr>
      <dsp:spPr>
        <a:xfrm>
          <a:off x="571535" y="1214452"/>
          <a:ext cx="6497286" cy="9286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14.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Вираження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позитивних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почуттів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близкістьь</a:t>
          </a:r>
          <a:r>
            <a:rPr lang="ru-RU" sz="2800" kern="1200" dirty="0">
              <a:latin typeface="Times New Roman" pitchFamily="18" charset="0"/>
              <a:cs typeface="Times New Roman" pitchFamily="18" charset="0"/>
            </a:rPr>
            <a:t>. </a:t>
          </a:r>
          <a:endParaRPr lang="uk-UA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8735" y="1241652"/>
        <a:ext cx="5019841" cy="874290"/>
      </dsp:txXfrm>
    </dsp:sp>
    <dsp:sp modelId="{E35E2369-3208-4634-9E9D-9EA2C551912B}">
      <dsp:nvSpPr>
        <dsp:cNvPr id="0" name=""/>
        <dsp:cNvSpPr/>
      </dsp:nvSpPr>
      <dsp:spPr>
        <a:xfrm>
          <a:off x="1146579" y="2286015"/>
          <a:ext cx="6497286" cy="1121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15.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Поведінкові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зміни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2400" kern="1200" dirty="0" err="1">
              <a:latin typeface="Times New Roman" pitchFamily="18" charset="0"/>
              <a:cs typeface="Times New Roman" pitchFamily="18" charset="0"/>
            </a:rPr>
            <a:t>групі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. 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79429" y="2318865"/>
        <a:ext cx="5008541" cy="1055872"/>
      </dsp:txXfrm>
    </dsp:sp>
    <dsp:sp modelId="{958420CE-1327-430F-B802-C52DC328F18C}">
      <dsp:nvSpPr>
        <dsp:cNvPr id="0" name=""/>
        <dsp:cNvSpPr/>
      </dsp:nvSpPr>
      <dsp:spPr>
        <a:xfrm>
          <a:off x="5647531" y="991380"/>
          <a:ext cx="849755" cy="84975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5838726" y="991380"/>
        <a:ext cx="467365" cy="639441"/>
      </dsp:txXfrm>
    </dsp:sp>
    <dsp:sp modelId="{62B86746-2D2A-4724-9A4F-9B88CB4EC2CF}">
      <dsp:nvSpPr>
        <dsp:cNvPr id="0" name=""/>
        <dsp:cNvSpPr/>
      </dsp:nvSpPr>
      <dsp:spPr>
        <a:xfrm>
          <a:off x="6215102" y="1857387"/>
          <a:ext cx="849755" cy="84975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uk-UA" sz="3600" kern="1200"/>
        </a:p>
      </dsp:txBody>
      <dsp:txXfrm>
        <a:off x="6406297" y="1857387"/>
        <a:ext cx="467365" cy="639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0CAD1-092D-4222-84E6-0EB9471D0F85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DF4A3-9D21-4E73-9E14-533AC42BFABD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F4A3-9D21-4E73-9E14-533AC42BFABD}" type="slidenum">
              <a:rPr lang="uk-UA" smtClean="0"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4C202-F694-4954-8EF8-A5F90FDB3921}" type="datetimeFigureOut">
              <a:rPr lang="uk-UA" smtClean="0"/>
              <a:t>09.10.2018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303BF-B306-431D-902B-C3A364E87FC8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15" TargetMode="External"/><Relationship Id="rId2" Type="http://schemas.openxmlformats.org/officeDocument/2006/relationships/hyperlink" Target="http://ru.wikipedia.org/wiki/173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4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6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7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8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39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Групова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</a:t>
            </a:r>
            <a:r>
              <a:rPr lang="uk-UA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ія</a:t>
            </a:r>
            <a:b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Попередники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Аристотель, 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uk-UA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Месмер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Лебон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Мак -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Дугалл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З.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Фрейд.</a:t>
            </a:r>
            <a:b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етапи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групової</a:t>
            </a:r>
            <a:r>
              <a:rPr lang="ru-RU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психотерапії</a:t>
            </a:r>
            <a:b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Класичний етап розвитку групової психотерапії: теорія групової динаміки К. </a:t>
            </a:r>
            <a:r>
              <a:rPr lang="uk-UA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Левіна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клієнт - центрована психотерапія К. </a:t>
            </a:r>
            <a:r>
              <a:rPr lang="uk-UA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Роджерса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психодрама</a:t>
            </a:r>
            <a:r>
              <a:rPr lang="uk-UA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Я. Морено.</a:t>
            </a:r>
            <a:br>
              <a:rPr lang="uk-UA" dirty="0"/>
            </a:br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8"/>
            <a:ext cx="7772400" cy="5143535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 err="1"/>
              <a:t>Уилья</a:t>
            </a:r>
            <a:r>
              <a:rPr lang="ru-RU" sz="3200" b="1" dirty="0"/>
              <a:t>        </a:t>
            </a:r>
            <a:r>
              <a:rPr lang="ru-RU" sz="3200" b="1" dirty="0" err="1"/>
              <a:t>Уільям</a:t>
            </a:r>
            <a:r>
              <a:rPr lang="ru-RU" sz="3200" b="1" dirty="0"/>
              <a:t> Мак-Дугал (</a:t>
            </a:r>
            <a:r>
              <a:rPr lang="ru-RU" sz="3200" dirty="0"/>
              <a:t>1871 -1938)</a:t>
            </a:r>
          </a:p>
          <a:p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 </a:t>
            </a:r>
            <a:r>
              <a:rPr lang="ru-RU" sz="3200" b="1" dirty="0"/>
              <a:t> — англо-</a:t>
            </a:r>
            <a:r>
              <a:rPr lang="ru-RU" sz="3200" b="1" dirty="0" err="1"/>
              <a:t>американський</a:t>
            </a:r>
            <a:r>
              <a:rPr lang="ru-RU" sz="3200" b="1" dirty="0"/>
              <a:t> психолог, один из </a:t>
            </a:r>
            <a:r>
              <a:rPr lang="ru-RU" sz="3200" b="1" dirty="0" err="1"/>
              <a:t>засновників</a:t>
            </a:r>
            <a:r>
              <a:rPr lang="ru-RU" sz="3200" b="1" dirty="0"/>
              <a:t> </a:t>
            </a:r>
            <a:r>
              <a:rPr lang="ru-RU" sz="3200" b="1" dirty="0" err="1"/>
              <a:t>соціально-психологічних</a:t>
            </a:r>
            <a:r>
              <a:rPr lang="ru-RU" sz="3200" b="1" dirty="0"/>
              <a:t> </a:t>
            </a:r>
            <a:r>
              <a:rPr lang="ru-RU" sz="3200" b="1" dirty="0" err="1"/>
              <a:t>досліджень</a:t>
            </a:r>
            <a:r>
              <a:rPr lang="ru-RU" sz="3200" b="1" dirty="0"/>
              <a:t>, </a:t>
            </a:r>
            <a:r>
              <a:rPr lang="ru-RU" sz="3200" b="1" dirty="0" err="1"/>
              <a:t>ввів</a:t>
            </a:r>
            <a:r>
              <a:rPr lang="ru-RU" sz="3200" b="1" dirty="0"/>
              <a:t> </a:t>
            </a:r>
            <a:r>
              <a:rPr lang="ru-RU" sz="3200" b="1" dirty="0" err="1"/>
              <a:t>поняття</a:t>
            </a:r>
            <a:r>
              <a:rPr lang="ru-RU" sz="3200" b="1" dirty="0"/>
              <a:t> «</a:t>
            </a:r>
            <a:r>
              <a:rPr lang="ru-RU" sz="3200" b="1" dirty="0" err="1"/>
              <a:t>соціальна</a:t>
            </a:r>
            <a:r>
              <a:rPr lang="ru-RU" sz="3200" b="1" dirty="0"/>
              <a:t> </a:t>
            </a:r>
            <a:r>
              <a:rPr lang="ru-RU" sz="3200" b="1" dirty="0" err="1"/>
              <a:t>психологія</a:t>
            </a:r>
            <a:r>
              <a:rPr lang="ru-RU" sz="3200" b="1" dirty="0"/>
              <a:t>». </a:t>
            </a:r>
          </a:p>
          <a:p>
            <a:pPr>
              <a:buFontTx/>
              <a:buChar char="-"/>
            </a:pPr>
            <a:r>
              <a:rPr lang="ru-RU" sz="3200" b="1" dirty="0"/>
              <a:t>автор </a:t>
            </a:r>
            <a:r>
              <a:rPr lang="ru-RU" sz="3500" b="1" dirty="0"/>
              <a:t>книги </a:t>
            </a:r>
            <a:r>
              <a:rPr lang="en-US" sz="3500" dirty="0"/>
              <a:t>«The group mind»</a:t>
            </a:r>
            <a:r>
              <a:rPr lang="ru-RU" sz="3500" dirty="0"/>
              <a:t>.</a:t>
            </a:r>
          </a:p>
          <a:p>
            <a:pPr>
              <a:buFontTx/>
              <a:buChar char="-"/>
            </a:pPr>
            <a:r>
              <a:rPr lang="ru-RU" sz="3500" b="1" dirty="0" err="1"/>
              <a:t>виділив</a:t>
            </a:r>
            <a:r>
              <a:rPr lang="ru-RU" sz="3500" b="1" dirty="0"/>
              <a:t> </a:t>
            </a:r>
            <a:r>
              <a:rPr lang="ru-RU" sz="3500" b="1" dirty="0" err="1"/>
              <a:t>позитивні</a:t>
            </a:r>
            <a:r>
              <a:rPr lang="ru-RU" sz="3500" b="1" dirty="0"/>
              <a:t> </a:t>
            </a:r>
            <a:r>
              <a:rPr lang="ru-RU" sz="3500" b="1" dirty="0" err="1"/>
              <a:t>моменти</a:t>
            </a:r>
            <a:r>
              <a:rPr lang="ru-RU" sz="3500" b="1" dirty="0"/>
              <a:t> </a:t>
            </a:r>
            <a:r>
              <a:rPr lang="ru-RU" sz="3500" b="1" dirty="0" err="1"/>
              <a:t>групової</a:t>
            </a:r>
            <a:r>
              <a:rPr lang="ru-RU" sz="3500" b="1" dirty="0"/>
              <a:t> </a:t>
            </a:r>
            <a:r>
              <a:rPr lang="ru-RU" sz="3500" b="1" dirty="0" err="1"/>
              <a:t>взаємодії</a:t>
            </a:r>
            <a:endParaRPr lang="ru-RU" sz="3500" b="1" dirty="0"/>
          </a:p>
          <a:p>
            <a:br>
              <a:rPr lang="ru-RU" dirty="0"/>
            </a:br>
            <a:endParaRPr lang="uk-UA" dirty="0"/>
          </a:p>
        </p:txBody>
      </p:sp>
      <p:pic>
        <p:nvPicPr>
          <p:cNvPr id="22530" name="Picture 2" descr="http://persona.rin.ru/images/19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1428750" cy="1714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500042"/>
            <a:ext cx="52863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все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соціальні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зв</a:t>
            </a:r>
            <a:r>
              <a:rPr lang="en-US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’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язки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включают в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себ</a:t>
            </a:r>
            <a:r>
              <a:rPr lang="uk-UA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е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елементи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еротики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неврози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–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притулок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, у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якому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людина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ховається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від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суспільства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Соціальні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вимоги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впливають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на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виникнення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неврозів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социальні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стосунки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за 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своєю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природою– прообраз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едипального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конфликту, а у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всіх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людей є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врождене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«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стадне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відчуття</a:t>
            </a:r>
            <a:r>
              <a:rPr lang="ru-RU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». </a:t>
            </a:r>
            <a:endParaRPr lang="uk-UA" sz="2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4" descr="http://img1.labirint.ru/books/322011/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2095500" cy="3238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01.chitalnya.ru/upload2/649/175753746647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28604"/>
            <a:ext cx="5214974" cy="214313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42910" y="3708196"/>
            <a:ext cx="80010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З. Фрейд </a:t>
            </a:r>
            <a:r>
              <a:rPr kumimoji="0" lang="ru-RU" sz="36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розглядав</a:t>
            </a: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церкву</a:t>
            </a: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36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армію</a:t>
            </a: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 </a:t>
            </a:r>
            <a:r>
              <a:rPr kumimoji="0" lang="ru-RU" sz="36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групи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мають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лібідозну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залежність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керівника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3600" b="1" i="0" u="none" strike="noStrike" cap="none" normalizeH="0" baseline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&amp;Mcy;&amp;iecy;&amp;gcy;&amp;acy;&amp;pcy;&amp;ocy;&amp;lcy;&amp;icy;&amp;scy;&amp;ycy; &amp;Scy;&amp;SHcy;&amp;Acy; &amp;vcy; &amp;ncy;&amp;acy;&amp;chcy;&amp;acy;&amp;lcy;&amp;iecy; 20 &amp;vcy;&amp;iecy;&amp;k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0628" cy="27860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86380" y="357166"/>
            <a:ext cx="38576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Лікар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хірург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Джозеф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Пратт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(1905)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лікував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Бостоні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малозабезпечених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хворих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туберкульоз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колективними</a:t>
            </a: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бесідами</a:t>
            </a:r>
            <a:endParaRPr lang="uk-UA" sz="2400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928934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Пратт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розглядав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форму, як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економічно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вигідну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не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бачив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терапевтичних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можливостей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через роки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Пратт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звернувся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терапевтичного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групової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взаємодії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54" y="857232"/>
            <a:ext cx="47863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Психоаналитично-ориєнтована</a:t>
            </a:r>
            <a:r>
              <a:rPr lang="uk-UA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психотерапія в групі</a:t>
            </a:r>
          </a:p>
        </p:txBody>
      </p:sp>
      <p:pic>
        <p:nvPicPr>
          <p:cNvPr id="29698" name="Picture 2" descr="http://www.psyportal.net/wp-content/uploads/2013/01/Group.Thera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-1"/>
            <a:ext cx="3929090" cy="242886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2690336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Адлер: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групова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дискуссія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групове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проблем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пацієнтів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різною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патологією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неврози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алкоголізм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психози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а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786190"/>
            <a:ext cx="8429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Вольф (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Wolf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А.)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заперечував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груповий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вважав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підкреслюючи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психотерапевт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впливає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на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групу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цілому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на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окремого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пацієнта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857760"/>
            <a:ext cx="85011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Вендер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Wender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P. H.) и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Шильдер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Schilder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P.)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групова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робота з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пацієнтами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страждають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неврози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психози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Групова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психотерапія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поєднувати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психоаналіз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інтелектуальними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підходами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сприяють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актуалізації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наявної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проблематики,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часткової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реорганізації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в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кінцевому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рахунку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більшої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соціальної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інтеграції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пацієнтів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narcozona.ru/uploads/posts/2012-12/1355924622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838325" cy="2333626"/>
          </a:xfrm>
          <a:prstGeom prst="rect">
            <a:avLst/>
          </a:prstGeom>
          <a:noFill/>
        </p:spPr>
      </p:pic>
      <p:pic>
        <p:nvPicPr>
          <p:cNvPr id="30724" name="Picture 4" descr="http://1.bp.blogspot.com/-70l3XTr5ROM/TX00KBclhsI/AAAAAAAAA4Q/WYDI5zr6q0M/s320/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214686"/>
            <a:ext cx="2314575" cy="2314575"/>
          </a:xfrm>
          <a:prstGeom prst="rect">
            <a:avLst/>
          </a:prstGeom>
          <a:noFill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071670" y="110982"/>
            <a:ext cx="67151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1935 р в США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Вільямом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Вільсоном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біржовий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маклер, сам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колишній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алкоголік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організовано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Анонімних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алкоголіків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даний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час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існують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товариства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анонімних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наркоманів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гравців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боржників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самогубців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ненажер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жертв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насильства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жертв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інцесту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7" name="Picture 7" descr="https://encrypted-tbn3.gstatic.com/images?q=tbn:ANd9GcR8KsmGnAeCFyF-uUe5Sr7DK-TcaFbyphc7xTMHrTlqBRCsqBK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7" y="2928935"/>
            <a:ext cx="4714908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14348" y="500042"/>
            <a:ext cx="77153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1949 р Андре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Солтер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заклав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поведінкової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групової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психотерапії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форматі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тренінгів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умінь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http://mirknig.com/uploads/posts/2008-06/1212472927_1000013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786058"/>
            <a:ext cx="1905000" cy="2952751"/>
          </a:xfrm>
          <a:prstGeom prst="rect">
            <a:avLst/>
          </a:prstGeom>
          <a:noFill/>
        </p:spPr>
      </p:pic>
      <p:pic>
        <p:nvPicPr>
          <p:cNvPr id="31749" name="Picture 5" descr="http://mirknig.com/uploads/posts/2008-11/1227991149_romek-trening-uverennosti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357298"/>
            <a:ext cx="1924050" cy="2857500"/>
          </a:xfrm>
          <a:prstGeom prst="rect">
            <a:avLst/>
          </a:prstGeom>
          <a:noFill/>
        </p:spPr>
      </p:pic>
      <p:pic>
        <p:nvPicPr>
          <p:cNvPr id="31751" name="Picture 7" descr="http://mirknig.com/uploads/posts/2013-04/thumbs/1364916840_354054dadf9c6edffdf24e2fa3ebc1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14686"/>
            <a:ext cx="1833564" cy="2500330"/>
          </a:xfrm>
          <a:prstGeom prst="rect">
            <a:avLst/>
          </a:prstGeom>
          <a:noFill/>
        </p:spPr>
      </p:pic>
      <p:pic>
        <p:nvPicPr>
          <p:cNvPr id="31753" name="Picture 9" descr="http://www.wwww4.com/w3962/467170_mi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214554"/>
            <a:ext cx="1071570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14290"/>
            <a:ext cx="5857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785794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20-ті роки ХХ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Б.Н.Бірман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М.А.Чалісов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розробили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методику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зборів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склад,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набір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тем,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обговорюються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психотерапевтами 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групах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пацієнтів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неврозами.</a:t>
            </a:r>
            <a:endParaRPr lang="uk-UA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314" y="2002216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О.М.Дружінін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М.Г.Іткін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почали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створювати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амбулаторні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застосовуючи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них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паралельно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індивідуальну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психотерапію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psylink.biz/sites/default/files/styles/article/public/field/image/ra3.jpg?itok=TviRgF2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667250"/>
            <a:ext cx="5429250" cy="219075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 rot="10800000" flipV="1">
            <a:off x="285720" y="3571876"/>
            <a:ext cx="85725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Бехтерєв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1911 р проводив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групову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раціональну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гіпносуггестівной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психотерапію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хворим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алкоголізм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alexschool.org.ua/wp-content/uploads/2013/06/sovetskih_vremen_makar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572132" cy="3486151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000728" y="-327707"/>
            <a:ext cx="314327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30 – е годы 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30 - х роках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А.С.Макаренко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спробував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колективну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психокоррекцию </a:t>
            </a: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підлітків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929066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Макаренко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встановлював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досить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жорсткий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воєнізований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розпорядок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підлітків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лідери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називалися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командирами.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Ієрархія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підпорядкування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супідрядності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пронизувала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взаємини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колоністів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Командир - на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захист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взаємин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оточуючими</a:t>
            </a:r>
            <a:endParaRPr lang="uk-UA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Класичний </a:t>
            </a:r>
            <a:r>
              <a:rPr lang="uk-UA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uk-UA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розвитку групової психотерапії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17975274"/>
              </p:ext>
            </p:extLst>
          </p:nvPr>
        </p:nvGraphicFramePr>
        <p:xfrm>
          <a:off x="714348" y="1600200"/>
          <a:ext cx="771530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655541" y="74711"/>
            <a:ext cx="38329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Основатели групповой психотерапии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</a:t>
            </a:r>
            <a:r>
              <a:rPr lang="uk-UA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endParaRPr lang="uk-UA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i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Групова</a:t>
            </a:r>
            <a:r>
              <a:rPr lang="ru-RU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психотерапія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психотерапевтичний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метод,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цілеспрямовано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використовує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групову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динаміку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лікувальною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метою.</a:t>
            </a:r>
          </a:p>
          <a:p>
            <a:pPr>
              <a:buNone/>
            </a:pP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Групова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динаміка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сукупність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взаимовідносин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взаємодій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виникають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членами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включаючи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групового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психотерапевта</a:t>
            </a:r>
            <a:r>
              <a:rPr lang="ru-RU" dirty="0"/>
              <a:t>.</a:t>
            </a:r>
            <a:endParaRPr lang="uk-UA" dirty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upload.wikimedia.org/wikipedia/ru/3/39/Jacob_L._Moren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500" cy="3562351"/>
          </a:xfrm>
          <a:prstGeom prst="rect">
            <a:avLst/>
          </a:prstGeom>
          <a:noFill/>
        </p:spPr>
      </p:pic>
      <p:pic>
        <p:nvPicPr>
          <p:cNvPr id="38916" name="Picture 4" descr="http://psychodrama.ru/moreno1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933824"/>
            <a:ext cx="4953000" cy="29241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28926" y="500042"/>
            <a:ext cx="58579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Морено Якоб (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Джекоб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Леві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(1892-1974) -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американський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психіатр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соціальний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психолог.</a:t>
            </a:r>
            <a:endParaRPr lang="uk-UA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1500174"/>
            <a:ext cx="5857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У 1922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році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відкрився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Театр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спонтанності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, де Якоб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був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режисером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, і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актором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психодраматичній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групі</a:t>
            </a:r>
            <a:r>
              <a:rPr lang="ru-RU" dirty="0"/>
              <a:t>. 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2143116"/>
            <a:ext cx="6072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Так в 1925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році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він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почав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багаторічний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експеримент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соціометричні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дослідження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гуртожитках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в'язницях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клініках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США.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Після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закінчення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випустив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книгу «Кому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вдалося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вижити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?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або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Основи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соціометрії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».</a:t>
            </a:r>
            <a:endParaRPr lang="uk-UA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857628"/>
            <a:ext cx="3857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У 1936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році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він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відкрив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перший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терапевтичний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театр і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клініку</a:t>
            </a:r>
            <a:r>
              <a:rPr lang="ru-RU" dirty="0"/>
              <a:t>. 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45720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У 1943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році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Якоб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Леві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Морено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випустив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книгу «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Соціодрама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»,</a:t>
            </a:r>
            <a:endParaRPr lang="uk-UA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429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У 1953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році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була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випущена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книга «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Соціометрія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вивчення</a:t>
            </a: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людини</a:t>
            </a:r>
            <a:r>
              <a:rPr lang="ru-RU" dirty="0"/>
              <a:t>»</a:t>
            </a:r>
            <a:endParaRPr lang="uk-U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Психодрама є першим методом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групової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психотерапії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розробленим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особистісних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проблем,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мрій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страхів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фантазій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грунтується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припущенні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почуттів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відносин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зразків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поведінки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ефективно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використанні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реально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наближених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порівнянні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використанням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вербалізації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cirkul.info/files/issues/135/psychodra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643446"/>
            <a:ext cx="2381250" cy="2076450"/>
          </a:xfrm>
          <a:prstGeom prst="rect">
            <a:avLst/>
          </a:prstGeom>
          <a:noFill/>
        </p:spPr>
      </p:pic>
      <p:pic>
        <p:nvPicPr>
          <p:cNvPr id="41988" name="Picture 4" descr="http://users.i.kiev.ua/%7Ep_gorn/Images/drama1-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071810"/>
            <a:ext cx="3500462" cy="2643206"/>
          </a:xfrm>
          <a:prstGeom prst="rect">
            <a:avLst/>
          </a:prstGeom>
          <a:noFill/>
        </p:spPr>
      </p:pic>
      <p:pic>
        <p:nvPicPr>
          <p:cNvPr id="41990" name="Picture 6" descr="http://users.i.kiev.ua/%7Ep_gorn/Images/masks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51" y="3929042"/>
            <a:ext cx="3286149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психодрами</a:t>
            </a:r>
            <a:endParaRPr lang="uk-UA" sz="28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6725886"/>
              </p:ext>
            </p:extLst>
          </p:nvPr>
        </p:nvGraphicFramePr>
        <p:xfrm>
          <a:off x="428596" y="1071546"/>
          <a:ext cx="822960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Фазы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психодраматического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действия</a:t>
            </a:r>
            <a:endParaRPr lang="uk-UA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psylib.ukrweb.net/books/rudes01/000/05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8072494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Курт </a:t>
            </a:r>
            <a:r>
              <a:rPr lang="ru-RU" sz="28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Левін</a:t>
            </a:r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(1890–1947)</a:t>
            </a:r>
          </a:p>
        </p:txBody>
      </p:sp>
      <p:pic>
        <p:nvPicPr>
          <p:cNvPr id="47106" name="Picture 2" descr="http://www.psyportal.info/content/upload/elements_image_HKOCY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76475" cy="31527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28860" y="1233084"/>
            <a:ext cx="65008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1945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Курт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Левін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організував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Дослідницький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центр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груповий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динаміки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Массачусетського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технологічного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інституту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керував</a:t>
            </a:r>
            <a:r>
              <a:rPr lang="ru-RU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1947 року.</a:t>
            </a:r>
            <a:endParaRPr lang="uk-UA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071810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сновні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теорії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поля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викладені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ним в роботах «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Динамічна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теорія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(1935) і «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топологічної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психології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(1936).</a:t>
            </a:r>
            <a:endParaRPr lang="uk-UA" sz="24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 descr="http://i.livelib.ru/boocover/1000613935/l/8622/Kurt_Levin__Razreshenie_sotsialnyh_konflikt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071942"/>
            <a:ext cx="2214578" cy="2786058"/>
          </a:xfrm>
          <a:prstGeom prst="rect">
            <a:avLst/>
          </a:prstGeom>
          <a:noFill/>
        </p:spPr>
      </p:pic>
      <p:pic>
        <p:nvPicPr>
          <p:cNvPr id="47110" name="Picture 6" descr="http://platonanet.org.ua/_ld/39/6152774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7984" y="4043369"/>
            <a:ext cx="2286016" cy="2814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endParaRPr lang="uk-UA" sz="28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359511"/>
              </p:ext>
            </p:extLst>
          </p:nvPr>
        </p:nvGraphicFramePr>
        <p:xfrm>
          <a:off x="214282" y="1071546"/>
          <a:ext cx="8715436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uk-UA" sz="32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900igr.net/datas/ekonomika/Upravlenie-chelovekom-i-gruppoj/0007-007-Stadii-razvitija-grup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carl.su/%D1%80%D0%BE%D0%B4%D0%B6%D0%B5%D1%80%D1%81%20%D0%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2781300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285984" y="387808"/>
            <a:ext cx="68580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Карл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Роджерс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(1906 - 1987) -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засновник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клієнт-центрованої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терапії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групи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зустрічей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вперше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проведені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Чикаго в 1946 р з ветеранами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Другої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світової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війни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sz="2400" b="0" i="0" u="none" strike="noStrike" cap="none" normalizeH="0" baseline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042658"/>
            <a:ext cx="86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Перша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класифікація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тренінгових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Роджерс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виділив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два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таких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тренінгу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сензитивності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організаційного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357158" y="4281879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Тренінги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умінь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Social-life skills),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набули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широкого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1960-х роках,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засновані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ідеях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гуманістичної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психології</a:t>
            </a: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Карла </a:t>
            </a:r>
            <a:r>
              <a:rPr lang="ru-RU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Роджерса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14351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Рух "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Тренінги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ефективного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батьківства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засноване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одним з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Роджерса</a:t>
            </a:r>
            <a:r>
              <a:rPr lang="ru-RU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Томасом Гордоном в 1962</a:t>
            </a:r>
            <a:endParaRPr lang="uk-UA" sz="20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3.bp.blogspot.com/-1TDthJwTR6c/Tqgsq_lZzSI/AAAAAAAACTA/kyDvWbyx9GQ/s1600/karlrogerschelov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143380"/>
            <a:ext cx="4429124" cy="2714620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899022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модель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зростання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для росту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необхідні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певні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умови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для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теж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всередині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є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вроджене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прагнення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зростання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самоактуалізації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терапії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сприяти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розкриттю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цієї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здатності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певних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умов;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особливого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мікроклімату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емпатії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конгруентності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безумовного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прийняття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довірливість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відносин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спільність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переживань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uk-UA" sz="2400" b="0" i="0" u="none" strike="noStrike" cap="none" normalizeH="0" baseline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142976" y="214290"/>
            <a:ext cx="7451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Основні характеристики групи зустрічей</a:t>
            </a:r>
            <a:endParaRPr kumimoji="0" lang="en-US" sz="3200" b="0" i="0" u="none" strike="noStrike" cap="none" normalizeH="0" baseline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4429124" y="5214950"/>
            <a:ext cx="49291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вобода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вибору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члени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терапевти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терапевт 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фасилітатор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71475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підтримки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розширення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досвіду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свобода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самовираження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саморозкриття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Франц Антон </a:t>
            </a:r>
            <a:r>
              <a:rPr lang="ru-RU" b="1" dirty="0" err="1"/>
              <a:t>Месмер</a:t>
            </a:r>
            <a:r>
              <a:rPr lang="ru-RU" b="1" dirty="0"/>
              <a:t> (</a:t>
            </a:r>
            <a:r>
              <a:rPr lang="ru-RU" b="1" dirty="0">
                <a:hlinkClick r:id="rId2" tooltip="1734"/>
              </a:rPr>
              <a:t>1734</a:t>
            </a:r>
            <a:r>
              <a:rPr lang="ru-RU" b="1" dirty="0"/>
              <a:t>— </a:t>
            </a:r>
            <a:r>
              <a:rPr lang="ru-RU" b="1" dirty="0">
                <a:hlinkClick r:id="rId3" tooltip="1815"/>
              </a:rPr>
              <a:t>1815</a:t>
            </a:r>
            <a:r>
              <a:rPr lang="ru-RU" dirty="0"/>
              <a:t>)</a:t>
            </a:r>
            <a:endParaRPr lang="uk-UA" dirty="0"/>
          </a:p>
        </p:txBody>
      </p:sp>
      <p:pic>
        <p:nvPicPr>
          <p:cNvPr id="19458" name="Picture 2" descr="http://upload.wikimedia.org/wikipedia/commons/3/3b/Franz_Anton_Mesm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643050"/>
            <a:ext cx="385765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i="1" dirty="0" err="1"/>
              <a:t>Тенденції</a:t>
            </a:r>
            <a:r>
              <a:rPr lang="ru-RU" i="1" dirty="0"/>
              <a:t> і </a:t>
            </a:r>
            <a:r>
              <a:rPr lang="ru-RU" i="1" dirty="0" err="1"/>
              <a:t>фази</a:t>
            </a:r>
            <a:r>
              <a:rPr lang="ru-RU" i="1" dirty="0"/>
              <a:t> </a:t>
            </a:r>
            <a:r>
              <a:rPr lang="ru-RU" i="1" dirty="0" err="1"/>
              <a:t>розвитку</a:t>
            </a:r>
            <a:r>
              <a:rPr lang="ru-RU" i="1" dirty="0"/>
              <a:t> </a:t>
            </a:r>
            <a:r>
              <a:rPr lang="ru-RU" i="1" dirty="0" err="1"/>
              <a:t>групового</a:t>
            </a:r>
            <a:r>
              <a:rPr lang="ru-RU" i="1" dirty="0"/>
              <a:t> </a:t>
            </a:r>
            <a:r>
              <a:rPr lang="ru-RU" i="1" dirty="0" err="1"/>
              <a:t>процесу</a:t>
            </a:r>
            <a:r>
              <a:rPr lang="ru-RU" i="1" dirty="0"/>
              <a:t>:</a:t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28036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7348" name="Picture 4" descr="http://cs322418.vk.me/v322418044/3db/p1knWrZy8d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2071678"/>
            <a:ext cx="1571604" cy="1785950"/>
          </a:xfrm>
          <a:prstGeom prst="rect">
            <a:avLst/>
          </a:prstGeom>
          <a:noFill/>
        </p:spPr>
      </p:pic>
      <p:pic>
        <p:nvPicPr>
          <p:cNvPr id="57352" name="Picture 8" descr="http://fidem.spb.ru/editor/assets/group_1_25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429132"/>
            <a:ext cx="1571636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0518137"/>
              </p:ext>
            </p:extLst>
          </p:nvPr>
        </p:nvGraphicFramePr>
        <p:xfrm>
          <a:off x="457200" y="500042"/>
          <a:ext cx="8229600" cy="5626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2466" name="Picture 2" descr="http://ennea.by/Upload/ckfinder/images/grou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4143380"/>
            <a:ext cx="5500726" cy="2714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4228266"/>
              </p:ext>
            </p:extLst>
          </p:nvPr>
        </p:nvGraphicFramePr>
        <p:xfrm>
          <a:off x="457200" y="428604"/>
          <a:ext cx="8229600" cy="5697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://www.psychologos.ru/images/6/60/Razvitie_lichnosti_-_podderzh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4357694"/>
            <a:ext cx="3848100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28596" y="428604"/>
          <a:ext cx="8001056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0420" name="Picture 4" descr="http://ya-lichnost.ru/wp-content/uploads/2011/12/Meeting-group-of-people-talki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3929066"/>
            <a:ext cx="4857784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11012536"/>
              </p:ext>
            </p:extLst>
          </p:nvPr>
        </p:nvGraphicFramePr>
        <p:xfrm>
          <a:off x="714348" y="428604"/>
          <a:ext cx="7643866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3490" name="Picture 2" descr="http://it-sg.su/wp-content/uploads/2013/03/nadezhno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3857628"/>
            <a:ext cx="5181597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Mcy;&amp;acy;&amp;gcy;&amp;ncy;&amp;iecy;&amp;tcy;&amp;icy;&amp;zcy;&amp;icy;&amp;rcy;&amp;ocy;&amp;vcy;&amp;acy;&amp;ncy;&amp;icy;&amp;iecy; &amp;scy; &amp;pcy;&amp;ocy;&amp;mcy;&amp;ocy;&amp;shchcy;&amp;softcy;&amp;yucy; &amp;lcy;&amp;acy;&amp;dcy;&amp;ocy;&amp;ncy;&amp;icy; &amp;rcy;&amp;ucy;&amp;k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00108"/>
            <a:ext cx="6072230" cy="492922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uk-UA" dirty="0" err="1"/>
              <a:t>Індивидуальни</a:t>
            </a:r>
            <a:r>
              <a:rPr lang="ru-RU" dirty="0"/>
              <a:t>й сеанс магнетизму</a:t>
            </a:r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Груповий</a:t>
            </a:r>
            <a:r>
              <a:rPr lang="ru-RU" dirty="0"/>
              <a:t> сеанс магнетизму</a:t>
            </a:r>
            <a:endParaRPr lang="uk-UA" dirty="0"/>
          </a:p>
        </p:txBody>
      </p:sp>
      <p:pic>
        <p:nvPicPr>
          <p:cNvPr id="15362" name="Picture 2" descr="&amp;Mcy;&amp;acy;&amp;gcy;&amp;ncy;&amp;iecy;&amp;tcy;&amp;icy;&amp;chcy;&amp;iecy;&amp;scy;&amp;kcy;&amp;acy;&amp;yacy; &amp;vcy;&amp;acy;&amp;ncy;&amp;ncy;&amp;acy; &amp;Mcy;&amp;iecy;&amp;scy;&amp;mcy;&amp;iecy;&amp;r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928802"/>
            <a:ext cx="7143800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Магнетизоване</a:t>
            </a:r>
            <a:r>
              <a:rPr lang="ru-RU" dirty="0"/>
              <a:t> дерево</a:t>
            </a:r>
            <a:endParaRPr lang="uk-UA" dirty="0"/>
          </a:p>
        </p:txBody>
      </p:sp>
      <p:pic>
        <p:nvPicPr>
          <p:cNvPr id="18434" name="Picture 2" descr="&amp;Mcy;&amp;acy;&amp;gcy;&amp;ncy;&amp;iecy;&amp;tcy;&amp;icy;&amp;chcy;&amp;iecy;&amp;scy;&amp;kcy;&amp;ocy;&amp;iecy; &amp;dcy;&amp;iecy;&amp;rcy;&amp;iecy;&amp;vcy;&amp;ocy; &amp;Mcy;&amp;iecy;&amp;scy;&amp;mcy;&amp;iecy;&amp;r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14488"/>
            <a:ext cx="7858180" cy="4310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j.livelib.ru/boocover/1000507466/l/7c30/L._Shertok_R._de_Sossyur__Rozhdenie_psihoanalitika._Ot_Mesmera_do_Frej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714356"/>
            <a:ext cx="4429156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dok.opredelim.com/pars_docs/refs/31/30250/img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data:image/jpeg;base64,/9j/4AAQSkZJRgABAQAAAQABAAD/2wCEAAkGBhQSERUUExQVFRUVFxkYFxgVGBwWFxwcGBgfHBgXHxcYHCYfFxojHxcaHy8gIycpLSwsFiAxNTAqNSYrLCoBCQoKDgwOGg8PGiwkHyUqLCwqMC8pKS8sLywuLywsLCktLCwsLCwpLywqKiwsLzIsKSwsLDAsLCkqLCkqLCwsLP/AABEIAQ4AugMBIgACEQEDEQH/xAAcAAABBAMBAAAAAAAAAAAAAAAGAQQFBwACAwj/xABKEAACAgAEBAQDBQQGBwUJAAABAgMRAAQSIQUTMUEGIlFhBzJxFCNCgZFSobHBJDM1YnKyFXOC0eHw8RYlY5LiNENEU3SDk6LC/8QAGgEAAgMBAQAAAAAAAAAAAAAAAAIBBAUDBv/EAC8RAAICAQMCBAYCAgMBAAAAAAECABEDEiExBEETIlHwMmFxgaHBseEzkRTR8UL/2gAMAwEAAhEDEQA/ALtCAUAK37YAfjaP+7lrvOg/LSx/iB+mLAOAH42f2cv+vT/K+OT/AAGdcP8AkEoU4zG5GMxQubE0vCXjphTguE4lsZqx0OM04LhNNWM1Y2PtjUYIRbwl42rGYITTXjNYxsy415eJ2hM5mM5mM5eNgmDaE15mFvC6cZgkTXVhQ2F2xlYiES8ZeNsak4JMzVhNWEGMvEwnrq+mAP41/wBnL/r0/wAr4PPTAH8a/wCzl/16f5Xxef4DMfD/AJBKIZcIcbKlnBPnvCAaXMrliQuVdo35zhmJBcK40IAquyBADdMws0dqKqW4mo2QKd4LAYXE5N4Y084CZWMC2QI5RqPO5BVbXf7yhYvY31BUPX8AyDmESxkIgcbMC39daBeoYHKybVe4sDfTPht6SPGT1gqRjCMEXCOCRSZV5H5ms/aOWVZQn3GW51kFCXs0pphV4fZfwSiSsk0yNppSsbbiQzpCFbSGYJqlG9An0WsSMbHeQcyjYwOrGYJP+xEmk/eR61XU6nyhbhkmQcxqU2sDAmwFJFk7kQ/FuHNl5pIWIYxsVJHQ16friGRl3MZcisaEa4SsZhThI8zCVjMJghMrGVhawhwQiEYysIThQcTJmuMGFOMwSImEOFxl4JM54ysbHG1YmE9bjtgE+NY/7uX/AF6f5XweemAP41/2cP8AXx/5Wxef4DMfD8YlEk4eJxaQLKuq+fp5jNbO2ltfzE92onuaGGVYnc7JloFgU5Qys+XilZjmGj80i2QFCEAfniigJ4M1HIFAi5GT8UlckvLIxYBSWdmJCnUoJJ3AYAgdiL643k4zOxa55yXGlrlc6hv5T5tx5m26eY+pxM5jhmXjeWXlMYo8vlZVhEh3fNKhCmWtWgFmJIAPlA2vEdlo45zmXEPJEeWMiIJGkAdZI1vU25Uh28pv64fQw7zmHT0/EjzmXoDW9AMANTUA/wA6gXQDWbA63vjr/pafUG582pV0K3NfUF/YDarC+w2x3yWRV8vmnN6ohCUN7XJNoax32xJZng0QgbNgHkPCoiXUb+0uTG0RbqRGySS+6hPXEKrEbGMzoDREgTnJNATmSaFDBV1tpUOCGAW6AYEg11BPrjnJISSWJYnqWJJPuSdziXeKHKqgliOYndFkMZcxRRq4uPUU87yMpDaQVChhZJNBUihzSScqI5eeNGk5fMMsUiILkKM/nR1FtpJawDRBGJKMe8gZFHb7yGBwt4mInghyccr5YTvJLOpJmkjAWJYiKCbG+Yf0w64hwWFM1mSdUeWy/LYhTqkJkRNESlurszHc9ArE9KMeGak+MtwcxmJYcYyx2fIaI/2osxI04H7Xn+7c+2lb9sPMtwaOKeYSKMxGmUfMREM0ayLSNE1qdS2GNjsQR2weGTxDxQOQYO3jDiYyyxzjNPyFhEWW1oqSO4DieJCxLmzayEV0w3yeTVsvmHq3jOXCb1/WSMrexsAdemI0HtJ8QVvIzC4Jc5wzLqmdiWNmkynLHOZyNT/aFik0xAAKm7AaiTsDt0wNFcQy6eZKOH4mjdMIMb1hNOIjxDhDjasIVwQmuM1YULheVghPXHpgE+NP9nD/AF8f8Gwd+mAX40f2cP8AXR/wbF9/gMyMPxiURW+JXxAv/s3/ANFlv8rYi8bz5R49OvV5o1ddTavIb01uaXY0O3pigD5SJqEeYGEmazSLmFjlbTFmMjlInc9EP2eJ4pT7LIi3/dLY4cJ4RKkmcgMbc0ZSQaFBYk82EjSF+YEbgjqNxiKi4JM0vICM0mlTpLaqXQGFkmlQIQdyAB6Y24hwmfLhWdnClSqSRz8xNK9Y1kiciht5L29MdtVmyDtOGmhpBG8m04G8GSznNIWRhlvuesqr9oFM6j5LJoKfMd9vXpm4VaJ+GhRzMunPDDq2YCls1F71E2kf3ssfXEX/ANhcyp0hVViRajMwq5N2LXm2WuiLF3hjlOETSymONJDIpYtuVZSD52ZyRoo3bMRuTeJ1AbUfSRpLWdQ9ZJcSyT5sDNQKZAUiWZUGpopI41jIZV3CNywytVENV2DjbhmSfKK2anUx/dypAjgq8sksbRAKh3KKHLM1V5QOprDOXw1PEpmQio9mkys6SFP8TQOSg9zQw3yHB5c3KwUmSQIWZpZlDaV6nXKw2HXrsN8RY1XRuN/81YqOuOZVoMnBBKCkoOZlKMKdUkWFULKd1LGJyAd6F98S/FmWTM5vLFgjynLSQlyFUyRQAcosdlLrM2knbUoHfA5xHgsmXIEoFyKXDCRJQw1FS2tGYHdSOvbDtfCMxAD8tC4tUzE8UcrAjY6JXD0RVWBiQdyKkFRQNjv/ADNovCmbZ9H2eYEfNrQoqjuWdgFVR6k1iSGbR5J0iYPHl+GSQK46Py6Z3H90u7V7AHviBzHDpw4ysnOvUqCGR20hmICjSx0gGxR6b3h3mfCM6qx+6blgl1izETuFX5yUjkLFRW+21b4haXgGS/m+Ij5Tv4ayjyDOJGjO7ZQ0qKWY/wBJgOwG5w4l4GYMjmxI6CUtltUSkM8a8xqZyuyMSdkvUKsgbYGWW+5H0JH1G3UY5jLqOgoegND8/XCq4AjNjYn5bQ8zg/oWbbMKqZ50haYISLT7TFpklj3EUzsSSBVgWQNQwDnHMQAdP4nf6+vrvje8LkYNxGxIUu4mEIwt4SsJOsy8LhKwuIkzUjGwkPphCca6sTInrj0wDfGf+zh/ro/4Ng59MA/xmH/d3/3o/wCDY0H+AzIw/GJQ5wSce42VXLVlsm39CgJLxMx/GKFSCht+/A6Md+IZ8yiMaCvKgSHc3q0avN7A6untikj0DNJ01MPvC3NcQ0ScSYRQNeVyhp0LKA32ZWSgw8lN8t/hX03h24mX4dmPucsnLzGWYLFGURiUnvUpY6gQoG1bE4aT+IC5zB5RH2iKCL5gdPJMJ1HbfVyDt21e2GgzpGXlg0XzWifVfTlLKK0975v/AOuOxyb1e28rriNXW+0IfGHGSnEMxpy2SJWQU0kGt7CqbJLUT+WIzimYdslDbFvtM2YlzDdDJIjgKrV1Chi4Xpct+mOPFs+czPLMU0cxtWkkMRsB1AF9LxmTz/KVo3jE0LsGaMty2VwK5kcgB0PWxBBDACxsCEOW2Iv6ToMIVQQPrGnBp2gzEUkIpwyigNnDEBo2H4lYHSR74nHyiQzcTKf1cKZiBO/9dMIEW+/lL/8AkOG0XGY4TqyuXkSX8MuZlSTln9pI40UFx2ZrAO9Xju+ey0OTy8LQzSmUDMStHOiW4eSJFYNExpQrN16ykm9sMnG54kPzsDvHPDIxfDyFDFMpmpI1I2MkUuakjFd/MoNd6rApJBrJZ/O7ks7v5mYncsSdyT1wS5zPRvlsrLlllgkglkiXVKsjjSROsnlRfxTMOlUteuGz8TgY6pclIHPzDLzrHCx9dEkbNED6KSB2rpiH9AYY9tyPdx/wWY8rh7vTNFn1gj1jVcJEb6N+ojd/L+zrHpjfLcUZps5rhyqQrFmhJJFAsUoDB0QCVd9TyFFr8WojpeImbi0jSxSctUTLsphgjJCKFkDkamsszEWzncmuwAxx4zxh5jpCJDFrMnJjJYayT95JI28r7mr2XsBhhlAHP9xThJPH9byPAwmnHVY7Br93fCA+30xUuXanKsJpw4Mf/DGjCsFyanGsYVx2ZcbiOxeC5FRtpxl478vHOsFwqcjhNONwLx1Cj0w1yJ6v9MBPxk/s7f8A+dH/AP1g3HbAR8ZD/wB3dL++j/njQyfAZkYf8g+so9Yd8duN5dUEGkUXyscjdTbFnBO/T5RsNsJlm9TQ98TWe4FJImWlJSOAZSNWmlYJGKklvc7u248qgk30xn4xYO01MjaWG8huOZdY5iqLS8uBq36vl43Y7+rMT+eHnAMnE0jNOGMMUUksujZyqJQCn9ouyAX3ON/ExUZpwhLII8vpYjTY+yxUdPYkUa7XjrBHoykx7zSxQj/ClzS/lawD88Ma8Q/KRZ8IUdzU65jh+WOXLZaVpmilQSOVKKVmVjGFU72pj0sf2nI6DHcZSCHLwOZMgzzq0h+1vOAFDlAirCoprVtTE7HYDayz4FqLyxAf18MiKOg5kX38X5kxFf8AbwnERqTKAkA8iQ9NX/xc221YYFQNddv3OZVy3hlu/wCrjrM8NgilzDoqzRx5aPMRx62KMZjEqqXAVnjVpSb8pYKLqziLyESM+YzD5aFRBl+YIYi6xyOZEjVmBdmC/e2QrC9A6WcTOX8jpKwLRfY8vFMqi25bxecgd2QhJAO5jrvhrJlFys/mHMilRlcxHXzIJh/WR31KkLIvvGBscOSFO3F7/qKLcGzuBt9O/wB5GxDmHmmCGJmUUIQwWutkOzEE2Nga298aCC7B73W/p9PfHbxBw+WKTykOjUYmiNqyt8rLp/Ce36GiDjWXLGKUNK+kV8pNUxHmFfvxWaySTLQpQNM4xzBSFk8re42PuDjSaNSSPzv/AI4ybjaSPypUAXVQdSdQ7BqIw7fLFXMfVhW3Q79NuxPpjmwKztjpozy0elXHXSpb0G52w5gydHSa2HUHr/PBDD4ZaOrXWJAQ9CtO2256jqMMs/wgK9KpL32q9xtd9sIWkgAnaRGaypBUAAiu/reOUuTJIojExmIXPlIIYVS16+wrHMZRm8lKJQpPlNggel73vWIDmOUAG8iVy5OqvMFNEj6X+eNJQQuw6mh+eJI5hopDsStAkV36H+AwnFcxCY1b8WoUO4Pex6VhwbInJtuZCwZixWFEfmod/wDk4d5PIq/MlGwQ0ABQqup+uHGiitgAG6wzMAdoiixI9ADddjWOoy598dXy+igavf8A4YeIuw/3YAbg209LjAZ8Xv7OO11LGa/M4Mx/uwE/GOTTw6/SaK/peNXJ8B+kxsJrIPrKbfIagDW/UA9P+uG+Y4AgBZVthvXX9PTE1CfKWYjT+E7dAOuGHEuIKqsFcWRQF2bP0xjqzXQm6VB5kVw6hFfQEn+OJnK5YczUot2tR7+g719cMYeC3pK+o8pJK1q32rYddj6YOslwhOYzgdhvflHTovY1W+GYgmwZA8oAYQW4iiDyzJtt77nYGhufph/PksvEoljjJJs2QfMNgXK9aHQe59N8PON8H1S6+W5QINTIQfMSVGxO1ACyPXELxDPya9UMvIAjUUwJtbAoFVIUWR19RhRfwiOaI1wl4Xl4AZMtFaS6TKaHWz1vp00j6H2xAcV4aIc8RCYYCPPru0byi0oDZ7DEqBe57Vh1FkDOi5pmMTooUFWI1lVvRXQre5H098OMqBNc7RLCd7kDb7EDdflPzVq3IPrVYPFoSBg3+Uk+A8BhdRmBDHHzCreW+qltX0F0R6jriJ8d5WPmRgMDIwZQoAY9QetGrv1GwvBgyRQxVLHp0teorrj1WSGdDRUG7v0PUYrLx3wqQTx6m1c13bbYDoWG/SrqrO3TD421HczmyBQSO3E5T8OjdFDWWB8rA7UNjv8AiW+m2HnAHaKQExFyH2YKzXS+UD9Rt22xFPI/M0oNlUAX7df39h64K/DyuYHnTVcDLI6ruQpXz1Y6ivz0kdzhHvidU01feF3Ds+siIaJZg1gDZWW7Uk9OmG656OSWED1bqNrAI2Pfp29cR2R8aRRVKjRFAwDJISJ9H4ns/MTd/MdgPTAp4i8VhyrZcMrI7AMGIBTmE7L1or6+uIAdqESkWzCzxfJGpVQmpnVhs3Lal7g9wCfp+uInIZhEy6SSsiytqiJI86r+F9vwnqD03FXeCPgCx8RgYyxloy4ZASTVdRqoHY7Hat637OvE3CgYkKgfdsraOzC919r/AJYUn1jLsdI3gX4o8Izx5d5wRSWSnUhB+K+5A3IwBSSLpUh7Y3qFVW+w9yev6YPzmM9Kkqzs5WdHGhjpAJWwAo+UC7BGxCkHEHk0+xwhkVHMiXIJYkkKsCelg6BXUe2/tYxOijT3uccmPI3mPpOPAjy8tO8lLGwpSdrcA7AdT7/THXPZKVoo3JCtVEEiiKLK4o77XdemIk8cdo+UZAYtrTSvQE2FI3A/njfPQXGrozuinQNZUmjdCgSQdunoww5TzWZzVttpNZ7Jnyncnp0/Mn2r+eNky5IBvqMP4ct9riEg/CSugnTWw1b+p2O/YY7CEj0xxxjsQY2XJQFES/h2wE/GSNjwxtKsx5seygk9fQYNh2xvjZqxUxVNG55KbiTECMsdK/g6Ee/S/wBcOBw9jppQ4se5/T0/349P8R4JBmBU0Mco/voG/QkWPywNt8M8vHqbLAxs34SxZPoL3Ufrink6dgLSaGLqlOzyquJZhYi6oCsjEAnY3t077ev1xNcM4jUZZbcAAHYgaiAQN/TVRxx45wNstPK4Dh3A1RkNTG6DhgCoBqu5N9sD2ey0s6eQqoyvLtIm6vKx84Ymi2w67jGcE81cTU1Wt8wjzAkZ9Ml8okO2lqJNWKb8I9huRfc4JeC+B4ZII23BLM9irKknQlkGgFA3G+59TiA/0e0kzIqgqwR3YkWNSkg16/hFD8J9rs/g0ASGNBdKiqL67CsTgTU1NE6rJoUFOZXOa4E7ukcGhY41YEFujMwc0KLNQFe9jDPhuQd8qAyKqHlq2jz6IxqZX3IvzsNVbAb70cSvGvAs02eTMQsQoKcxNWgmmIc32Omq67g9NrMuH+HjDKXBBjawUobA730332rpROGXAxO0XJ1aqP4gZxWLMFhMn3ySRrFLsoRqLCwAfK4DAejD0Iwy4lwzMNGpg5WhAS+r5tXdTrGx37fyxaGiLSqqgpGDKANIsdDQxHeIuKMmgBYzrbSdYsUepvoPzxaHSdyZRPWmtIG0qCPhDxuG1/1ikNsALcbdPQmvzwd+GJ1ypACqBLpDkKR8uwPX3/PDTxTHoQswQV00jauxx28L8bjzCqGFtHv5bAvsaPXvgfpW2KncSE6sbqw2Mj/iJ4ZyqwrmIYwsjSBfugVQ6gxNpVattqrc98VwOHGAnmRK5BLVIGU0aIG+9AA9K+du4BF58byYnyrRxqW8wKKQa1KwaiP19t8DHEvAv2lOWQYCnynSG6Da6+Zdz3BxzLvjYfPmdkXFkUg9uN4K8J4GuYhjdTFCHEgAtr+6Cs77ECh6VuA4PXZ/B4SjnmEcc+VZm8zBTIaXTWr5tl6V/eYH1xMcI8JFVXL5icMIg4UgkhQfNWkny7dvoO+GnFctFDHGdQjjbys5J2HzXv0G2OTdXkB2/U7p0GJhua2+cNOCcAMEIQzVp5liKxGCxNAAm7Gq/r6jbERxrxA2XnWBTLM76dILqtmQaApNeU3RvsTYrpjpk82sWXUZdopFTqzSaUd2OosxvyAnYX7dMB/iPItnMzJNTwqFVpUUnnB4+qqdqJ0LXoQTjp/yj619pxToxvte3r/rvJR/G4XMDKuJlnLKHGtfI37F6KOosDY9ug2EtJ8UUgniyhypkfyKXLrZJFaiNHzd/wA8VtwrguWmLTBs5G4k31FZWsDXZIAY2O99jjs2SkzfEFzGUS11o9MwDeWtRroLA6WcdPHbVWrt6DmR/wAZdN6fyeP9yz4fibYY/ZACrSKymQX5CRdaNx8u/bWMdH8YtZ/o0X6/+nFe+MOLZiJpBCrRrrAZh5i50gbijpWlA9TpOHmWzutFY7FlDEeli6xC5crbgznkw40qxLzGNsajG2NMTMmYzGYzEwjbP5BJkKOLVhR/PFS8RyM2UzLZdEmzKuPvbjIAS7jIlF6iLO4FgjfFx4j+Nx/cu37ClvXoLIoddhit1GEOL7y303UNjNdjKszvEmy0xUREpXlPmYtoI1lm+VQLYAH8utY0yfCZ45nhjmmaByGQcxiW1C9iDekDb8u/XDXMZ3N5tcuYKijncAOXAYai2m9G6qTYOq9wAOuJ7gmTlyUTSzOHSFdKV6qaVASBubo9aGr0xm48RbYbTTy5wu53kpklfIoJJmkKE0kYYn8ySdvpffEvwfOSZh+YwISvKPw77dPxH37fpiF4tlp8wFfYkxrSL6kAtV/n+mHnDONLloWWQHVGa01RIJ2r032vGmqhRQmOzFjZhFxDNxwpqfp2A6n2GIDLSHNMRKAU1eRa9BZJI3NdMDb8ReUksxYn9o9PYYeJkJZIyVI8t6QLs+uO0Sp18eRox0uQFq9zVntgM8OAiYrC4QHa+t/TE3m0Di5LdwaKt0r19dvfAzKTFmQ4chewFbG9+3TBFMt3w6pEJVm1EMbO49/54b5Pjam1lvqyo9dSD8h/vdKPf+I/Jxd41ARzTqHBNEjsbNe37/bHFprgYiyoks+2pdzt74RlDCjGU1uJtn005iBtDNzmlonbRqJY2P5d6Hpgb8T5tkggIXmPDLGeWTbMB8rNXrp3rp+uDCbLSZjLxSE6XiJIJUkvpOx2O11R9cQHF+LRRN5/NJzlRdFtIA1NtGBZJPlG3fqOmMTLjKZOLm/gyh8e5qc+H5DmQRs6hlOZRisjLJ1jZSK0BVKM11X4LvfDbM5+EZmQJNU0rAqY21NdBTqJsaRRGkjbat8cMzn4nCrG0hjDHVE+qm1KSrN1KFGUHzDsb6DDbxPkop5eZGrZZIwqOwCoGWQKAUpvvE1WL9Go9KwoFjfadrIawLjqUu+UafUsT226mo20MysSpFOStgNv81DvgW4P4hkyFF1/rol0lGrSGIOoij5gCfLsfN13xOcO4cCywOyvC8kh1qQ0dkVGPRCB0XYWSfSg/wAUcKqYrD5o1bRa2V1MLoet6Wr/AAHHfpwrEoeJx6jUoDDmH/C+OZecugYMQmoKbAIsktbb3VX/ANccRJH+FxXbft2wD+IgMnnFVUoIkRbqA/lBJAJtR0H1Xt0wQp4kyhAOlRYvtiRibHTJdEfKcsjrl8uSrB+c9I42xriE8bcekyWTknii5zoUqPffU4U/KCdgb6dsbImFJ3GYqwfFTN3/AOzR/KWupuory1p+Y2a7UNyMKfihnbP9Gi77gTG6I2+UdQdia3Ug1sTMi5aWEOKwT4m5wmuREN6sx5ither5fl9Lq/bHOD4nZ5uuWiX/ABJP+yD2HqSv1U9t8ELmi5F4eKjLjSkDSGVVRNIBXSyoL2XcAnT11HYXgm49wgZqNINkG7sDZpnB/TYk/niL4NnjmicxPB94zMlKSgXlmlemGrzgDr7e+H8mdLSs3LnQnoAyCiBQFUSOgBsfiHXequPGVJMtZsocCvQRzwmUqNJ+eE6GH+HofoRvibzWWjmWmAIYV70fftgWzUtSvMYplLaQya4xflPmoj8Omib6naxvgl4QyGNW1UWF6WZSQe62uxI9sdApucbgRxPg5y0pW/Id0PqO4+oxKZTi6RmKM9WAs9hfy/riT44echUBevlJ3N+v0wNca8OlELh9XSwRR9BW+/bbDmE6+KMgFfmDo+x+vf8Adv8AkcV5xuQA6QOhJB9vQ4s/KIZIjFMKcVd9QaBB+tEHAfxjhYCzftKACfzN/wAAcEgxnwzO60SwSQpHfoD/AMcTGWlUto1MkbEWB7b/AMawC8C4gUlWz5RYI+uC4KR5q2Py/rgkCWbwfh68hE7BFBI9xub+uKl8YQrluJMW3VZNVCz5WH62A37sWv4Q1fZU1ijuPyBodcV38ZMugzMTAeZlXV/5iAf0H7sV86ArctdO5D1Kw4rOuXzI0KOX5XRhbFgTYYlquqroOl4kPG3iXmP91MrxMA6oFFAmtQIq1k3JuxsK98M89llbYj399/fEOeHBbsE1dE7Datr79cV8ehqY8j8y/l1rYHB/EJfh34jZcxyRemdk1DY7xgkfT6/9cRuYzcsmYYQo7LEytIqjXfKcjUR6b1XucREkuiUSJSlaYaRQtR/Ot/qcXPB4KZiM5ltDHMheYu2nbo6nYFW7j6H1GFy1jfWBdj3+DDCdaaGavNz9tvyIAeLJPtmXyMiUHbVCw6AENtv9B+4Yjv8AsFmv/D/83/pxZ2b+Gwiy+md1ZOY0lpa6S9AAWfmu/wAz07Yg8pMdCWdR0iz0s1ua98GF8laE2r1/ETqBi2yNZv0/M9AY2wgwuNQTImYzGYzEwmYzGYzBCDGayrtxA0i6CikyDqNNgIR67kg+l4DTI0fEpwRtz5P0fzD+OC3NeKlTigyhWtSKdV9SQSoIr2I/MYFPHN5biQk/93mYgb/vxkKR+a6cVkAtvrO+Umlv0nPjua5jnYVpF7Wep2/fWOfD8vP80KNoNfMNv37X79cPsrxpY6fQtt8rmiBQvoenXDh+OtNmkWIDS3VSa8+m339qr8jiYkIMnKQoZ6BrcdgfbEa3EFkktjsp8o/mR6/XphMhK2os431HSvoL2PuT19hh9NEkvzr9G6MPow3wwMJC5vjajNbAkUEbrZIuiB7XWN8zkBJ9p2vZDW/cHEtwfhCQM7KSxboWA1AdxY9fXbCrN/SmjIFTRde9pqP8D+7DyDKHzJ5OZYEbaunscG+VzRpd9hRB7H0P1wK/ETK8rMX6/wAsPvC/FBJEFbfTsfy6H+P6YDEEvfg0twRk9WRW/UXiqvibIZZyurz3GsIVd3Ik0lCe1ByenbBpwXiTxRorFSipd9wBuF/gMAPj7MgzRvBYljfUHDHTqvppI3ogbg7++KmZ9qMudOhJJEDszwaTUUnR4tro7ORfzBWq16/UKcRfFEePUmgBdAPktgSGrVfY4mOJ5/MSxiKaV55SsjUg1MtG68ourLdf2iOhwkIk1kFyPLQBDA1+YsUKNe/fFUMV83b7zWCh/Jw1fL57QT+z6ltQxFeY0SBXUkjpi/PgpnGfhihm1aJZEW+yiiB+rH9cBGUy5fh5kJtNNURQAAokAXe174T4ZfEOHIQyxSq7Dma1KaSN0Fg2QRug3qt96x0XL4oIA4MqZun8Kjd2JanjXMKiQatgZxX1WN2H+XFbHKVsG2HS9z+uG/xC+Jy5yKNI4gESZZCWcMTQYVQFD5/U4j+G8QYwxksSSi2b/ujDoh1ax6VOGVgMYRhvdz0pjbCYXGhM+ZjMZjMTCZjMZjMEJSXxizDR8Rikj2KxrZFXYNg16jY/ngi8Q6OKcPRVZTmQgkjUMLLhBrj9tQavrXpgO+NE1cSbptDHWwvfV36nHH4X59nzEGxYD5jvQ0g1v0BoAe+KBYo5PzmgcYdB9JBQcScoqlmBjLJpYkkb7Xf6flg68DLoAlka2aUi+lAqV2B/Ifljj448JnNIc7kQOaWPOhGxYqd3Ud2objv1GBaXjckMSODvpUUex+nqDviyKYWJRNqaMt/PMCyMp31Afr2r93544STkSPpFhFDMAd97HT8u2K7yfFHeFZDKz6f2ux2s7HrZP6YmMl4vWPOASG1k0RPtYvSPMf2d8LUkGE0vGuXHr6M3RT6k9N/bc4YT8a/pEcynYafL32sNQ/MjHLxjlWeZZU/q0UE0R1s3t32q8QM/Eo4zZ3A3FC7v2wQnL4w5NaLgr11CiO+K18P8c5Ug/ZPXBh4rjSSFmVgRsPTc9Pp+eK9hh5b+cURuAe3uR/L/AJPRdxEMv08YQZEylNJbT5dydAIs+x6fr6jEDw7J/am5ihnRdwFUm+1Dvq3uhv3xGZXOfbMm1lk0KqljbdegUbAWaJ37fXE/8P4TCGyskQMsiPoolGKcu1YsQNGploNZI3rYYzclZMmk+v4mtjDYsWtfZnXJeHIsnmWdg4aTSIyuosNV6oyq3Xbrt6YEvHfH4Y8wGj1u7xqW1AqaIOmiyggFGHS8H6wArlCaSw2mMNzr0MbYzajZ6dyd98AHHsrCnE15sfM0xwlVLBA2hB5RezkkdDtsRiyVAxlWFgSvjdjmDqaJEccKzI/0LMD8yqSeu2sah19mxXkEpCDTsy32339+/wDLFq+OcxzVfSjIZIgojtSAqV1CGrtj69RiskyrxpG0isFkB0liCPK1bDqK9DWK/SkHUR6+/wBy91QYaO23/X9TSNTMFQXbGuvfqPpghySOsaAqQQig7egwPcMzBieJh8yyA0Qb+vuKOCmKLyiz2GLRYq1dpSZAyg956ewuEGFxblCZhCcLhCMEIuMxmMwQlEfFPICbjWh708iI0pCsd26Eg9OpHoD9MNPAfhefL57UoLwiNrkFhQT5Rse9/wA/TBj4iiyrcfEeYXUZssqoTa6WGs2rg9SFK/nt3xPeGZIHWdMuQ0aSPEQl+UrsRbm2q+osYzM2tshA44/ua+JkTELHm5+3pGWb4ssIiQGJGBFalYi/RQg3YlSdz2J74j/FHhfKZ5YyzfZ55ejxi0Zv7yd7236/XEgk0WYzTZZZakhRXYEWGWRdylNexAu+mr3w5z0C5URnyyFXXTzRdUCSwrcNufatsckyZMW54kvjx5dh8UrtfAOdyY2iE6hidcHnse6fMD+WBrh+ckGZ0ZiGRNbNYdSKO5G5Fdhi8eF+NopJdDAK9GiD5W37Gvb8ias41z3iCUyFESQjSvmXTpBJN3qIJrSOnTV3xaHU4yLlI9JkBoipXDZrMsvLQF1qro7g9tu+Mg8DZ2ckcplU7B2Ojptq3N+mC6Xxi/MEZnVASRq3NUSDdbbEV3wnijxVHlxGRNvZp2OovVWb7L3226YU9StbCOOje6MZZT4WHL5V3km5snUBh5dqr37A74ozj8TLM2oUbNj88ehuJeNgkHQSCQDQLonV0ANfvxRnj3LFZwSKJFn698dMOdcp2iZumbF8U28E+IhDNGsu8QkDst9SAa/LFi8G8S/buL8xo1CtHoQa/Ky0askCi1mx7+2KSGLW+HvFC0GzqHQ/i3Gk/Ma/nhc6lWDKLuhOuEhkKsaoEiGkIH3BKcsjmj5xIGujYYSObG6kE9ge9CvPidlJGzEkvzwxrFGF11oeSOwwXuPLvXcb4neJzS82Dkt90qllosBV6D/WKTsxAojtW2BDxq7iUhmJLojdbsW1bgLZu9q2vvjuTtY9ZWxjzUT2kdwjj2cdosussrqXAWMkuLO2w3OwJ6YKOJeFUjZVnkLFgShoAEsaIvrewNX0a9t8A2SVtQYC9Nmt+3ex2F3guyHEDPlxGRWiQu00jfKu9gMfM9+/bb0qj1IIIZdvWa/Smxpbecc54FeMIyKzcxWJRh5o2RgrL83mHyld7N9Nsbwo2kbnoPwe30x3zGQc/wBJyrn+rkYaqLM0fzrVDzaNT7fsevWOh8VS6RYUmhZ82+3XZqxOM5HF8znm8NPL7/E9UjC4QYXGpMWZhCcayvQur/64r/4t+J5MrlUeNbYzRNYN+WFxIx6fKSEU/wCLBCWHjMM8pxESKjKAVcAgg9mFqenQ/wDPTDzBCVn43Ro+Ic8RmVuVHHEuymyXLUzdBS2TgO8I57M5GGeMRqZJpLt2IKFU8w0jq3nUgg0dQ3NVg6+IeXV5h5OYUVGI0AkfPpKkkAsN9rG2IPgWQWOQUEi1Hzebc3/Vqumw2+5Yn0A32xh5shXIwHcz0OHErYVY9hKzyjJ/pAlomdOhQW+osgX5m6WTqskV64NJuH5rNSzZfLCoIQokZCCQSNTojHck2LC0To999sxwWPnTSTxLZ0lVJYAX5S+pepsAkXtfuLdZH4jfZMlHHEA8g2+8VgT132O97VvdVt6SMgci/SpLY3xgla3NxnxXhL5JEknlD0CtAEAV1O12K00evmxKeCfEOXzKGEySDMEOwVgQXVV2Cb1ZF7Xe3teIDOcYhmhjzD3/AFtSK9sCQw1EdCV3HQdqrEbxHbMQzZSMwGMh0cqRq01p8jH5euxFm8ckCavMJ1fxGQBTcfCGHNQyyxExugJOtqVaFjUBsBQIsep7428Ptl83BFE7AyBKNOwceYkCjttfbbFeZ1pBI6GyxY6tNgNZ1Dyjt0NY1jhkYqYw7NYACA6r7Vps4snpbWg3zErDq6ayvyMtPxHxGLK8iMRMxQdgWog0CDdE2CT+WK58Z8aGYkFACu1EGz1BBJ3BH78GnAuHPnIQkqPzE+YuWRlLWAasF2IWxt6YEfGnhNso0YaQuzJZtdNU5FA2dWwU3/ewdHpVyp5i9cC6BhuPyIK4sv4KZhUlmLbaY3N1ewQ3t3rrWKzxafwdy9R5iRQ5kpVUIwV7ZhWktse+3UgEY1HF1MYGrh3nogcvAeYshZHpggj1jmg69AA03QHTAF4y8NTyvFJCurTGqsLAI0lmB8x36/uxZvFl18oEuWjQauZWu2XUQ1bWCK/LEXmcvc6jotnUb7KxB/PpitncpiZl971LHTKGzKrcV+rg3kvDKcMIklmvVEEAjjIcuxBZVAIsUBvfqTW2MyPhrNZZZHlhOmd3KiPU5W+oYDZVIN3R6G62wQeKOKhRzHVljQUJDYHMfUo015gVAbzerrvteH2T+IOXtI9cbHlqRyze3QeXevpeMsnUCWvfvNhSyEaa27RpmfhgjZciKZ0c/eAGjGHJBNBQpRTRXY9HbY4DGyU6nT9hzG23lYhdvQBqA9MWefGuXCO7EhVFltmAr1Cm/wAsREs0ZYnUNyf2/wCS46o4Iob/AO5XdXB820tLC4TC425iTlmfl/MfxGA7xFwlc7LmoD8qZTkr6CXMHWfzAihP+1gtzj+Wq9Cb/wAQ/wB2Azw94by+djbOSoWOZlaRSHkT7vVoh2RgP6tEPTqTghM+EnFDPwvLar1ws2XkvqOVYUfkun9Tg8xVfgSIZLi+fyCikLpmYRe2llp6Js/iUf7GLSRrGCEq34kZiVc+qwE8xoUKKWIRmUyHSV6EsBQPY1gRi47FMI3kWRZ4y/3MY++sMGK0Raqask19cF3xHzUUPEY5pA50QoVCAmyHf0B/574Dcz4oy82bXNKCp0rGzFgwUBrDEBdQrbcHpeMTOoORjR59iei6diMaixRHsyPh8bK+tM1zLEjFWPUqTuhZf09D0xMZrjCaI3EQjXzotqDM23moE2oPQWRZ/eNtwuEZjWtCMKKAJYFr8z2xN9iOn0GCfg3IdnimK/eJSE3etSCANO5P4tv2McMgxlxpB35ltDkGMliNuPf8bSOQRyytHK0uWdFLKs6BhXViGTsBRo+tg9sLxPMsiCA5fzBWokV5SPmWjW9X+vTfD/hHA8vxDmkMV5KSeurURTAoxvQWb5bB8u1Y68OyOaUJCQuZ5epVZRT6TWm9TVS1vV7V1wNW22/pFUsSQTt6wIfiWloSwDcol1bo53DBGI6haJHpqOHfFfHF5lJsqrIUrS/4j11eXcUb6G/0sYP+EeFcvkmGbZCZEJIWzppl0kBaIGzEi/bfHbxLwWNMysuWhv7ULkZFNKR0a+i6w42XuCffFjxE06qsgccSr4b69FgAnnniReTd0nbMSpPIkywvzXWgGdAyABOmzMCapdA3F1iF8fcQErCORFflklXBZCVPQehG1auhrbpizM8hOTaE7HlBF32tVAUb7/hGAHjnDVki5Z3OXUBpAQALLbUdyg2BPY1644hgMgYRwpOIhvfsyoJU83SrPTF7eDuArHw6FFEUjZlx5Xk0Bgv0kRm0lrIFny9PSmf9HkzBBZ83Ye/X6Y9B8KyzII1+6YZbL77VKruDsKIslioqmG3Zsbeq55900mpyXPo/2jSxYJIEBJLEhAossdz83fHLxDkElOh2ZQztHqjbQwLU6jUPXoR3vDXgPB1jjJfLuJXZjISjEn7xit1sdqrEhnsjHIra4WYnfeJmOoLSt8vzChR67DAy6lIio+lw0rvx7lQvDcoEvSjujepJBpjQFnynt3xXUUjKwKkgg2CDRHuCOmLT8Y8KzOaSLLwZacnWXbVGVo0asnZb1k7n0wKTfC/iKs15VzoFmirD8iGOo+wxW6c6Up9poZ6Z/LB7LancC71MLs0Nz1Y9hvuTi604m9ClkUVsvLj2HYbte3TfFdeCs6sLSpNF1KqxIpks10PUA7kGtr69MSE+cn1NWYkIs9AoHXsNOwxT6sln0javfaXukQBNXN++89MjC4TC42p5+Q3ing82Zy7wwTiBpBoZyhkIUg3pAddLb9d++3Qjn4a4DNlstHC80cnLVVVliKeVAAtjmHzbbm6PoMTuMwQgFnPh9mn4kufXOxLIimNV+zEqUJY6W++tj5+oroOmDtFoeuNsZghKe+Mif0yFgZEdY1ZXU0LDt5b9e+38sDnjTheWly0E8EjCZ2IlJclx5B5TfmKggkEk3Z3xK/HCHVnowL1fZ1qge0j+mA6HNhmKhWAAHzHVvQvzUO+/0I69cZOZmRyRNzp1V0UN7+Ua8I8EGVWfnBFQgeYGifxDbt0/XtgwbxDl3yseZZFieOVo7gj1BiEs6VBFAhh8zbWd8QbcejgRonbQGGqo0tmuwdRJ0hdvSzvgh4dxtM0qxJEgiWIkEClcuabUg8oPUn1vptiu+RmGrINu37lpcaqQuM79/wBbTnw7jkM0RljDKY7tXu1L7lhubs3vv0Pvjl4L+IEUWd0SgqjsFEh6L+zfdVN9/YmsR8PgeeQyvlOSYiEoanGvTeoBzsW3Ntdb1YOwb5nwO2anWNF5TlwJWJLDTQ1MK8pIG5APXY1gTHjD6jdHj5fWRkyO2IoKsc/Pnj+YWeN/FPLll0ugHyqpIIOk7sfQWf0GNeA+LHGXiZhtIDopfKAv4RW6gCgLvGvE/hQxZiXM8VbKTy5VP7Xl8r7XYq/QYa5jwxMscZXMokcSSUIoy026/LpaowbBprB32wjIO5one+32jJkBGwsDYDv9THOQ4y+fnfSxXLweZyOjv1VR7CtV79BiLngDoQIsxMVoNJlY1Cb7gcp6cmutbH2w38N8ffKwrCkUToSS+qSpTZosR0FAAVv06445nj8GV8vOkzLV0hqKIA7gFhbEi+5/LDKtNSi/5+v/ALILnTbHT/E34JlFhzJYrGTpLR820kD6bVZIi1KQe1174IOL+K4lRo6DZqcuupSBrDN93rVQq6iTd6bFi97xVsnHJHm1AKOw71fvWOnhuFudLmDuMsjOCe8h8sIv/GQf9nGmiErpbaY2UqH1rvvLl4fxWNcnzlBEUaN0okrFYsUaNhL698cfD3i6HPLIYVciOrEigXqBqhqI/CeuGGaynI4S0RPy5fR6+Zlo7f4mwI/CHM6Z8xCTVqGH+w1H/NizfaU9O2qOOLZzN5fN/wBGkdUcF1IWgqHzBCwO+n5d+lV6Ymv9LTZd1d2kkdgNcqEmxdaCveiaH5EemCN1VJAWICG726a70nfsHY//AJR6Yh+H8KMs6KXVxHpMhYqWG5+8pST5tJAGxs++Mbq9S5Krab/RMjYrJgrmOCTOmZzSIAjuzDUQCfU0dyLJ3+uBqXis6sQVFgkHy9x+eLa8eeMctGzRESc2g3kCkLe6hiTRvawPXA1FxWRlDcktqAOoOwBsXYFbA4XWU3ZbHbf/ALnVAMnDUZ6GGFwl4XG9PNTMZjMZghMxmMxl4ISofjHmI/tKI7FW5AIbzULdh0HzbjAVw2BOUxJbWd10jUrbVuXIYdOtH6YO/is/9NTYf1C2a8w+8fTpe9u97fx2C9vTGB1TVkYD1nqOiTViVj6RqmRy7VzgrOzBV1UO2/ufr2wZ+FeExRwiGSMOeaZE0DyEKvUknbSGaw23m73iF4dl8sy6poiTGxOobkh0ZdBU0CtgHr3PruROGyrsrBJlbRCikaAv2kkrtTAKunTQqwAdz0RbIG+3v9ScukEgrv7/AHCTN55Ygq/idlSNR3JOwA9ALJ9ACcSMmWDbkX6gkkGumx2xWGe8Ypw+T7yHmZhPulKNUaov7Ia9LMRvSi6HpWJLwf4wzWYDSKkbRhtJEkjBiau7CMAfp19BjsAautpSdewPEI+M+O8pkyseYkZGYahSM22oi/KPUH9MVlN4vE2anh1K0MmrQyWLU+ZdyAQRqo+64bfErMHMZmRpAEkiQBQp1JpA1HzEA2dRPT/fjh8NuAhs1lZpKKl3IUf+ELNivUit8dTjR8e/P7io74sgI4O/2k+ngo5hxHPlZIqYsZFGkerMX3BBHbqKFYZeLsllSNIysUIAAWWN2DgDYMwPlfaiwIs38174tjjXF0ihd2DEaSdqB38tXfv1xVa8QizkKuyHSki7ECzoIGk10BG3XpisXbERRNfxLaKOoB1Aau3a/e0k/C/wquIxyuhkSTU2myCGUaRuBY2bEJ4qhg4e/wBkZXNyxzzcsDSVHyRear2APpvg84j8RocuBI0LtrPlACitN6STfqW29GOAPxt4hy+azRm+z7tBGW1XdrZFFW220i63AojF3HnNXzM5ultvQSS414rizeXCxJINZtuYANgeg0k72BvgZ4F9nyWY57tMGQbIq6lYPYK6+gPU+aunXDXJ8aWkGitV/KAADZNAem43/dhONTXCzjosiKVIG+oM132rT+dnCh8vi7zu2DEMHlhfnviXlmAXkzGxuG0jZgRR379DXrY3AxGcH4pPw4l+URl5ZL+8A5hvvqB+egdun0vFfNntq3r92DSaaKPLorKSxWPUVAAICnbcnsa1Ve536YfqSaCne5y6TGpLFdqkl8VMo8Gck5bMyZmGPWB3C1SnbpaBgRXWsSWQUxxIheiiKpFrtpAFfuwQ8J8Uw5ymeBWK0oDopoegN9N+hGHU/hVSzEOQCSQOtC9hffFDIWyKFA4l3HpxEl+8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08" name="AutoShape 4" descr="data:image/jpeg;base64,/9j/4AAQSkZJRgABAQAAAQABAAD/2wCEAAkGBhQSERUUExQVFRUVFxkYFxgVGBwWFxwcGBgfHBgXHxcYHCYfFxojHxcaHy8gIycpLSwsFiAxNTAqNSYrLCoBCQoKDgwOGg8PGiwkHyUqLCwqMC8pKS8sLywuLywsLCktLCwsLCwpLywqKiwsLzIsKSwsLDAsLCkqLCkqLCwsLP/AABEIAQ4AugMBIgACEQEDEQH/xAAcAAABBAMBAAAAAAAAAAAAAAAGAQQFBwACAwj/xABKEAACAgAEBAQDBQQGBwUJAAABAgMRAAQSIQUTMUEGIlFhBzJxFCNCgZFSobHBJDM1YnKyFXOC0eHw8RYlY5LiNENEU3SDk6LC/8QAGgEAAgMBAQAAAAAAAAAAAAAAAAIBBAUDBv/EAC8RAAICAQMCBAYCAgMBAAAAAAECABEDEiExBEETIlHwMmFxgaHBseEzkRTR8UL/2gAMAwEAAhEDEQA/ALtCAUAK37YAfjaP+7lrvOg/LSx/iB+mLAOAH42f2cv+vT/K+OT/AAGdcP8AkEoU4zG5GMxQubE0vCXjphTguE4lsZqx0OM04LhNNWM1Y2PtjUYIRbwl42rGYITTXjNYxsy415eJ2hM5mM5mM5eNgmDaE15mFvC6cZgkTXVhQ2F2xlYiES8ZeNsak4JMzVhNWEGMvEwnrq+mAP41/wBnL/r0/wAr4PPTAH8a/wCzl/16f5Xxef4DMfD/AJBKIZcIcbKlnBPnvCAaXMrliQuVdo35zhmJBcK40IAquyBADdMws0dqKqW4mo2QKd4LAYXE5N4Y084CZWMC2QI5RqPO5BVbXf7yhYvY31BUPX8AyDmESxkIgcbMC39daBeoYHKybVe4sDfTPht6SPGT1gqRjCMEXCOCRSZV5H5ms/aOWVZQn3GW51kFCXs0pphV4fZfwSiSsk0yNppSsbbiQzpCFbSGYJqlG9An0WsSMbHeQcyjYwOrGYJP+xEmk/eR61XU6nyhbhkmQcxqU2sDAmwFJFk7kQ/FuHNl5pIWIYxsVJHQ16friGRl3MZcisaEa4SsZhThI8zCVjMJghMrGVhawhwQiEYysIThQcTJmuMGFOMwSImEOFxl4JM54ysbHG1YmE9bjtgE+NY/7uX/AF6f5XweemAP41/2cP8AXx/5Wxef4DMfD8YlEk4eJxaQLKuq+fp5jNbO2ltfzE92onuaGGVYnc7JloFgU5Qys+XilZjmGj80i2QFCEAfniigJ4M1HIFAi5GT8UlckvLIxYBSWdmJCnUoJJ3AYAgdiL643k4zOxa55yXGlrlc6hv5T5tx5m26eY+pxM5jhmXjeWXlMYo8vlZVhEh3fNKhCmWtWgFmJIAPlA2vEdlo45zmXEPJEeWMiIJGkAdZI1vU25Uh28pv64fQw7zmHT0/EjzmXoDW9AMANTUA/wA6gXQDWbA63vjr/pafUG582pV0K3NfUF/YDarC+w2x3yWRV8vmnN6ohCUN7XJNoax32xJZng0QgbNgHkPCoiXUb+0uTG0RbqRGySS+6hPXEKrEbGMzoDREgTnJNATmSaFDBV1tpUOCGAW6AYEg11BPrjnJISSWJYnqWJJPuSdziXeKHKqgliOYndFkMZcxRRq4uPUU87yMpDaQVChhZJNBUihzSScqI5eeNGk5fMMsUiILkKM/nR1FtpJawDRBGJKMe8gZFHb7yGBwt4mInghyccr5YTvJLOpJmkjAWJYiKCbG+Yf0w64hwWFM1mSdUeWy/LYhTqkJkRNESlurszHc9ArE9KMeGak+MtwcxmJYcYyx2fIaI/2osxI04H7Xn+7c+2lb9sPMtwaOKeYSKMxGmUfMREM0ayLSNE1qdS2GNjsQR2weGTxDxQOQYO3jDiYyyxzjNPyFhEWW1oqSO4DieJCxLmzayEV0w3yeTVsvmHq3jOXCb1/WSMrexsAdemI0HtJ8QVvIzC4Jc5wzLqmdiWNmkynLHOZyNT/aFik0xAAKm7AaiTsDt0wNFcQy6eZKOH4mjdMIMb1hNOIjxDhDjasIVwQmuM1YULheVghPXHpgE+NP9nD/AF8f8Gwd+mAX40f2cP8AXR/wbF9/gMyMPxiURW+JXxAv/s3/ANFlv8rYi8bz5R49OvV5o1ddTavIb01uaXY0O3pigD5SJqEeYGEmazSLmFjlbTFmMjlInc9EP2eJ4pT7LIi3/dLY4cJ4RKkmcgMbc0ZSQaFBYk82EjSF+YEbgjqNxiKi4JM0vICM0mlTpLaqXQGFkmlQIQdyAB6Y24hwmfLhWdnClSqSRz8xNK9Y1kiciht5L29MdtVmyDtOGmhpBG8m04G8GSznNIWRhlvuesqr9oFM6j5LJoKfMd9vXpm4VaJ+GhRzMunPDDq2YCls1F71E2kf3ssfXEX/ANhcyp0hVViRajMwq5N2LXm2WuiLF3hjlOETSymONJDIpYtuVZSD52ZyRoo3bMRuTeJ1AbUfSRpLWdQ9ZJcSyT5sDNQKZAUiWZUGpopI41jIZV3CNywytVENV2DjbhmSfKK2anUx/dypAjgq8sksbRAKh3KKHLM1V5QOprDOXw1PEpmQio9mkys6SFP8TQOSg9zQw3yHB5c3KwUmSQIWZpZlDaV6nXKw2HXrsN8RY1XRuN/81YqOuOZVoMnBBKCkoOZlKMKdUkWFULKd1LGJyAd6F98S/FmWTM5vLFgjynLSQlyFUyRQAcosdlLrM2knbUoHfA5xHgsmXIEoFyKXDCRJQw1FS2tGYHdSOvbDtfCMxAD8tC4tUzE8UcrAjY6JXD0RVWBiQdyKkFRQNjv/ADNovCmbZ9H2eYEfNrQoqjuWdgFVR6k1iSGbR5J0iYPHl+GSQK46Py6Z3H90u7V7AHviBzHDpw4ysnOvUqCGR20hmICjSx0gGxR6b3h3mfCM6qx+6blgl1izETuFX5yUjkLFRW+21b4haXgGS/m+Ij5Tv4ayjyDOJGjO7ZQ0qKWY/wBJgOwG5w4l4GYMjmxI6CUtltUSkM8a8xqZyuyMSdkvUKsgbYGWW+5H0JH1G3UY5jLqOgoegND8/XCq4AjNjYn5bQ8zg/oWbbMKqZ50haYISLT7TFpklj3EUzsSSBVgWQNQwDnHMQAdP4nf6+vrvje8LkYNxGxIUu4mEIwt4SsJOsy8LhKwuIkzUjGwkPphCca6sTInrj0wDfGf+zh/ro/4Ng59MA/xmH/d3/3o/wCDY0H+AzIw/GJQ5wSce42VXLVlsm39CgJLxMx/GKFSCht+/A6Md+IZ8yiMaCvKgSHc3q0avN7A6untikj0DNJ01MPvC3NcQ0ScSYRQNeVyhp0LKA32ZWSgw8lN8t/hX03h24mX4dmPucsnLzGWYLFGURiUnvUpY6gQoG1bE4aT+IC5zB5RH2iKCL5gdPJMJ1HbfVyDt21e2GgzpGXlg0XzWifVfTlLKK0975v/AOuOxyb1e28rriNXW+0IfGHGSnEMxpy2SJWQU0kGt7CqbJLUT+WIzimYdslDbFvtM2YlzDdDJIjgKrV1Chi4Xpct+mOPFs+czPLMU0cxtWkkMRsB1AF9LxmTz/KVo3jE0LsGaMty2VwK5kcgB0PWxBBDACxsCEOW2Iv6ToMIVQQPrGnBp2gzEUkIpwyigNnDEBo2H4lYHSR74nHyiQzcTKf1cKZiBO/9dMIEW+/lL/8AkOG0XGY4TqyuXkSX8MuZlSTln9pI40UFx2ZrAO9Xju+ey0OTy8LQzSmUDMStHOiW4eSJFYNExpQrN16ykm9sMnG54kPzsDvHPDIxfDyFDFMpmpI1I2MkUuakjFd/MoNd6rApJBrJZ/O7ks7v5mYncsSdyT1wS5zPRvlsrLlllgkglkiXVKsjjSROsnlRfxTMOlUteuGz8TgY6pclIHPzDLzrHCx9dEkbNED6KSB2rpiH9AYY9tyPdx/wWY8rh7vTNFn1gj1jVcJEb6N+ojd/L+zrHpjfLcUZps5rhyqQrFmhJJFAsUoDB0QCVd9TyFFr8WojpeImbi0jSxSctUTLsphgjJCKFkDkamsszEWzncmuwAxx4zxh5jpCJDFrMnJjJYayT95JI28r7mr2XsBhhlAHP9xThJPH9byPAwmnHVY7Br93fCA+30xUuXanKsJpw4Mf/DGjCsFyanGsYVx2ZcbiOxeC5FRtpxl478vHOsFwqcjhNONwLx1Cj0w1yJ6v9MBPxk/s7f8A+dH/AP1g3HbAR8ZD/wB3dL++j/njQyfAZkYf8g+so9Yd8duN5dUEGkUXyscjdTbFnBO/T5RsNsJlm9TQ98TWe4FJImWlJSOAZSNWmlYJGKklvc7u248qgk30xn4xYO01MjaWG8huOZdY5iqLS8uBq36vl43Y7+rMT+eHnAMnE0jNOGMMUUksujZyqJQCn9ouyAX3ON/ExUZpwhLII8vpYjTY+yxUdPYkUa7XjrBHoykx7zSxQj/ClzS/lawD88Ma8Q/KRZ8IUdzU65jh+WOXLZaVpmilQSOVKKVmVjGFU72pj0sf2nI6DHcZSCHLwOZMgzzq0h+1vOAFDlAirCoprVtTE7HYDayz4FqLyxAf18MiKOg5kX38X5kxFf8AbwnERqTKAkA8iQ9NX/xc221YYFQNddv3OZVy3hlu/wCrjrM8NgilzDoqzRx5aPMRx62KMZjEqqXAVnjVpSb8pYKLqziLyESM+YzD5aFRBl+YIYi6xyOZEjVmBdmC/e2QrC9A6WcTOX8jpKwLRfY8vFMqi25bxecgd2QhJAO5jrvhrJlFys/mHMilRlcxHXzIJh/WR31KkLIvvGBscOSFO3F7/qKLcGzuBt9O/wB5GxDmHmmCGJmUUIQwWutkOzEE2Nga298aCC7B73W/p9PfHbxBw+WKTykOjUYmiNqyt8rLp/Ce36GiDjWXLGKUNK+kV8pNUxHmFfvxWaySTLQpQNM4xzBSFk8re42PuDjSaNSSPzv/AI4ybjaSPypUAXVQdSdQ7BqIw7fLFXMfVhW3Q79NuxPpjmwKztjpozy0elXHXSpb0G52w5gydHSa2HUHr/PBDD4ZaOrXWJAQ9CtO2256jqMMs/wgK9KpL32q9xtd9sIWkgAnaRGaypBUAAiu/reOUuTJIojExmIXPlIIYVS16+wrHMZRm8lKJQpPlNggel73vWIDmOUAG8iVy5OqvMFNEj6X+eNJQQuw6mh+eJI5hopDsStAkV36H+AwnFcxCY1b8WoUO4Pex6VhwbInJtuZCwZixWFEfmod/wDk4d5PIq/MlGwQ0ABQqup+uHGiitgAG6wzMAdoiixI9ADddjWOoy598dXy+igavf8A4YeIuw/3YAbg209LjAZ8Xv7OO11LGa/M4Mx/uwE/GOTTw6/SaK/peNXJ8B+kxsJrIPrKbfIagDW/UA9P+uG+Y4AgBZVthvXX9PTE1CfKWYjT+E7dAOuGHEuIKqsFcWRQF2bP0xjqzXQm6VB5kVw6hFfQEn+OJnK5YczUot2tR7+g719cMYeC3pK+o8pJK1q32rYddj6YOslwhOYzgdhvflHTovY1W+GYgmwZA8oAYQW4iiDyzJtt77nYGhufph/PksvEoljjJJs2QfMNgXK9aHQe59N8PON8H1S6+W5QINTIQfMSVGxO1ACyPXELxDPya9UMvIAjUUwJtbAoFVIUWR19RhRfwiOaI1wl4Xl4AZMtFaS6TKaHWz1vp00j6H2xAcV4aIc8RCYYCPPru0byi0oDZ7DEqBe57Vh1FkDOi5pmMTooUFWI1lVvRXQre5H098OMqBNc7RLCd7kDb7EDdflPzVq3IPrVYPFoSBg3+Uk+A8BhdRmBDHHzCreW+qltX0F0R6jriJ8d5WPmRgMDIwZQoAY9QetGrv1GwvBgyRQxVLHp0teorrj1WSGdDRUG7v0PUYrLx3wqQTx6m1c13bbYDoWG/SrqrO3TD421HczmyBQSO3E5T8OjdFDWWB8rA7UNjv8AiW+m2HnAHaKQExFyH2YKzXS+UD9Rt22xFPI/M0oNlUAX7df39h64K/DyuYHnTVcDLI6ruQpXz1Y6ivz0kdzhHvidU01feF3Ds+siIaJZg1gDZWW7Uk9OmG656OSWED1bqNrAI2Pfp29cR2R8aRRVKjRFAwDJISJ9H4ns/MTd/MdgPTAp4i8VhyrZcMrI7AMGIBTmE7L1or6+uIAdqESkWzCzxfJGpVQmpnVhs3Lal7g9wCfp+uInIZhEy6SSsiytqiJI86r+F9vwnqD03FXeCPgCx8RgYyxloy4ZASTVdRqoHY7Hat637OvE3CgYkKgfdsraOzC919r/AJYUn1jLsdI3gX4o8Izx5d5wRSWSnUhB+K+5A3IwBSSLpUh7Y3qFVW+w9yev6YPzmM9Kkqzs5WdHGhjpAJWwAo+UC7BGxCkHEHk0+xwhkVHMiXIJYkkKsCelg6BXUe2/tYxOijT3uccmPI3mPpOPAjy8tO8lLGwpSdrcA7AdT7/THXPZKVoo3JCtVEEiiKLK4o77XdemIk8cdo+UZAYtrTSvQE2FI3A/njfPQXGrozuinQNZUmjdCgSQdunoww5TzWZzVttpNZ7Jnyncnp0/Mn2r+eNky5IBvqMP4ct9riEg/CSugnTWw1b+p2O/YY7CEj0xxxjsQY2XJQFES/h2wE/GSNjwxtKsx5seygk9fQYNh2xvjZqxUxVNG55KbiTECMsdK/g6Ee/S/wBcOBw9jppQ4se5/T0/349P8R4JBmBU0Mco/voG/QkWPywNt8M8vHqbLAxs34SxZPoL3Ufrink6dgLSaGLqlOzyquJZhYi6oCsjEAnY3t077ev1xNcM4jUZZbcAAHYgaiAQN/TVRxx45wNstPK4Dh3A1RkNTG6DhgCoBqu5N9sD2ey0s6eQqoyvLtIm6vKx84Ymi2w67jGcE81cTU1Wt8wjzAkZ9Ml8okO2lqJNWKb8I9huRfc4JeC+B4ZII23BLM9irKknQlkGgFA3G+59TiA/0e0kzIqgqwR3YkWNSkg16/hFD8J9rs/g0ASGNBdKiqL67CsTgTU1NE6rJoUFOZXOa4E7ukcGhY41YEFujMwc0KLNQFe9jDPhuQd8qAyKqHlq2jz6IxqZX3IvzsNVbAb70cSvGvAs02eTMQsQoKcxNWgmmIc32Omq67g9NrMuH+HjDKXBBjawUobA730332rpROGXAxO0XJ1aqP4gZxWLMFhMn3ySRrFLsoRqLCwAfK4DAejD0Iwy4lwzMNGpg5WhAS+r5tXdTrGx37fyxaGiLSqqgpGDKANIsdDQxHeIuKMmgBYzrbSdYsUepvoPzxaHSdyZRPWmtIG0qCPhDxuG1/1ikNsALcbdPQmvzwd+GJ1ypACqBLpDkKR8uwPX3/PDTxTHoQswQV00jauxx28L8bjzCqGFtHv5bAvsaPXvgfpW2KncSE6sbqw2Mj/iJ4ZyqwrmIYwsjSBfugVQ6gxNpVattqrc98VwOHGAnmRK5BLVIGU0aIG+9AA9K+du4BF58byYnyrRxqW8wKKQa1KwaiP19t8DHEvAv2lOWQYCnynSG6Da6+Zdz3BxzLvjYfPmdkXFkUg9uN4K8J4GuYhjdTFCHEgAtr+6Cs77ECh6VuA4PXZ/B4SjnmEcc+VZm8zBTIaXTWr5tl6V/eYH1xMcI8JFVXL5icMIg4UgkhQfNWkny7dvoO+GnFctFDHGdQjjbys5J2HzXv0G2OTdXkB2/U7p0GJhua2+cNOCcAMEIQzVp5liKxGCxNAAm7Gq/r6jbERxrxA2XnWBTLM76dILqtmQaApNeU3RvsTYrpjpk82sWXUZdopFTqzSaUd2OosxvyAnYX7dMB/iPItnMzJNTwqFVpUUnnB4+qqdqJ0LXoQTjp/yj619pxToxvte3r/rvJR/G4XMDKuJlnLKHGtfI37F6KOosDY9ug2EtJ8UUgniyhypkfyKXLrZJFaiNHzd/wA8VtwrguWmLTBs5G4k31FZWsDXZIAY2O99jjs2SkzfEFzGUS11o9MwDeWtRroLA6WcdPHbVWrt6DmR/wAZdN6fyeP9yz4fibYY/ZACrSKymQX5CRdaNx8u/bWMdH8YtZ/o0X6/+nFe+MOLZiJpBCrRrrAZh5i50gbijpWlA9TpOHmWzutFY7FlDEeli6xC5crbgznkw40qxLzGNsajG2NMTMmYzGYzEwjbP5BJkKOLVhR/PFS8RyM2UzLZdEmzKuPvbjIAS7jIlF6iLO4FgjfFx4j+Nx/cu37ClvXoLIoddhit1GEOL7y303UNjNdjKszvEmy0xUREpXlPmYtoI1lm+VQLYAH8utY0yfCZ45nhjmmaByGQcxiW1C9iDekDb8u/XDXMZ3N5tcuYKijncAOXAYai2m9G6qTYOq9wAOuJ7gmTlyUTSzOHSFdKV6qaVASBubo9aGr0xm48RbYbTTy5wu53kpklfIoJJmkKE0kYYn8ySdvpffEvwfOSZh+YwISvKPw77dPxH37fpiF4tlp8wFfYkxrSL6kAtV/n+mHnDONLloWWQHVGa01RIJ2r032vGmqhRQmOzFjZhFxDNxwpqfp2A6n2GIDLSHNMRKAU1eRa9BZJI3NdMDb8ReUksxYn9o9PYYeJkJZIyVI8t6QLs+uO0Sp18eRox0uQFq9zVntgM8OAiYrC4QHa+t/TE3m0Di5LdwaKt0r19dvfAzKTFmQ4chewFbG9+3TBFMt3w6pEJVm1EMbO49/54b5Pjam1lvqyo9dSD8h/vdKPf+I/Jxd41ARzTqHBNEjsbNe37/bHFprgYiyoks+2pdzt74RlDCjGU1uJtn005iBtDNzmlonbRqJY2P5d6Hpgb8T5tkggIXmPDLGeWTbMB8rNXrp3rp+uDCbLSZjLxSE6XiJIJUkvpOx2O11R9cQHF+LRRN5/NJzlRdFtIA1NtGBZJPlG3fqOmMTLjKZOLm/gyh8e5qc+H5DmQRs6hlOZRisjLJ1jZSK0BVKM11X4LvfDbM5+EZmQJNU0rAqY21NdBTqJsaRRGkjbat8cMzn4nCrG0hjDHVE+qm1KSrN1KFGUHzDsb6DDbxPkop5eZGrZZIwqOwCoGWQKAUpvvE1WL9Go9KwoFjfadrIawLjqUu+UafUsT226mo20MysSpFOStgNv81DvgW4P4hkyFF1/rol0lGrSGIOoij5gCfLsfN13xOcO4cCywOyvC8kh1qQ0dkVGPRCB0XYWSfSg/wAUcKqYrD5o1bRa2V1MLoet6Wr/AAHHfpwrEoeJx6jUoDDmH/C+OZecugYMQmoKbAIsktbb3VX/ANccRJH+FxXbft2wD+IgMnnFVUoIkRbqA/lBJAJtR0H1Xt0wQp4kyhAOlRYvtiRibHTJdEfKcsjrl8uSrB+c9I42xriE8bcekyWTknii5zoUqPffU4U/KCdgb6dsbImFJ3GYqwfFTN3/AOzR/KWupuory1p+Y2a7UNyMKfihnbP9Gi77gTG6I2+UdQdia3Ug1sTMi5aWEOKwT4m5wmuREN6sx5ither5fl9Lq/bHOD4nZ5uuWiX/ABJP+yD2HqSv1U9t8ELmi5F4eKjLjSkDSGVVRNIBXSyoL2XcAnT11HYXgm49wgZqNINkG7sDZpnB/TYk/niL4NnjmicxPB94zMlKSgXlmlemGrzgDr7e+H8mdLSs3LnQnoAyCiBQFUSOgBsfiHXequPGVJMtZsocCvQRzwmUqNJ+eE6GH+HofoRvibzWWjmWmAIYV70fftgWzUtSvMYplLaQya4xflPmoj8Omib6naxvgl4QyGNW1UWF6WZSQe62uxI9sdApucbgRxPg5y0pW/Id0PqO4+oxKZTi6RmKM9WAs9hfy/riT44echUBevlJ3N+v0wNca8OlELh9XSwRR9BW+/bbDmE6+KMgFfmDo+x+vf8Adv8AkcV5xuQA6QOhJB9vQ4s/KIZIjFMKcVd9QaBB+tEHAfxjhYCzftKACfzN/wAAcEgxnwzO60SwSQpHfoD/AMcTGWlUto1MkbEWB7b/AMawC8C4gUlWz5RYI+uC4KR5q2Py/rgkCWbwfh68hE7BFBI9xub+uKl8YQrluJMW3VZNVCz5WH62A37sWv4Q1fZU1ijuPyBodcV38ZMugzMTAeZlXV/5iAf0H7sV86ArctdO5D1Kw4rOuXzI0KOX5XRhbFgTYYlquqroOl4kPG3iXmP91MrxMA6oFFAmtQIq1k3JuxsK98M89llbYj399/fEOeHBbsE1dE7Datr79cV8ehqY8j8y/l1rYHB/EJfh34jZcxyRemdk1DY7xgkfT6/9cRuYzcsmYYQo7LEytIqjXfKcjUR6b1XucREkuiUSJSlaYaRQtR/Ot/qcXPB4KZiM5ltDHMheYu2nbo6nYFW7j6H1GFy1jfWBdj3+DDCdaaGavNz9tvyIAeLJPtmXyMiUHbVCw6AENtv9B+4Yjv8AsFmv/D/83/pxZ2b+Gwiy+md1ZOY0lpa6S9AAWfmu/wAz07Yg8pMdCWdR0iz0s1ua98GF8laE2r1/ETqBi2yNZv0/M9AY2wgwuNQTImYzGYzEwmYzGYzBCDGayrtxA0i6CikyDqNNgIR67kg+l4DTI0fEpwRtz5P0fzD+OC3NeKlTigyhWtSKdV9SQSoIr2I/MYFPHN5biQk/93mYgb/vxkKR+a6cVkAtvrO+Umlv0nPjua5jnYVpF7Wep2/fWOfD8vP80KNoNfMNv37X79cPsrxpY6fQtt8rmiBQvoenXDh+OtNmkWIDS3VSa8+m339qr8jiYkIMnKQoZ6BrcdgfbEa3EFkktjsp8o/mR6/XphMhK2os431HSvoL2PuT19hh9NEkvzr9G6MPow3wwMJC5vjajNbAkUEbrZIuiB7XWN8zkBJ9p2vZDW/cHEtwfhCQM7KSxboWA1AdxY9fXbCrN/SmjIFTRde9pqP8D+7DyDKHzJ5OZYEbaunscG+VzRpd9hRB7H0P1wK/ETK8rMX6/wAsPvC/FBJEFbfTsfy6H+P6YDEEvfg0twRk9WRW/UXiqvibIZZyurz3GsIVd3Ik0lCe1ByenbBpwXiTxRorFSipd9wBuF/gMAPj7MgzRvBYljfUHDHTqvppI3ogbg7++KmZ9qMudOhJJEDszwaTUUnR4tro7ORfzBWq16/UKcRfFEePUmgBdAPktgSGrVfY4mOJ5/MSxiKaV55SsjUg1MtG68ourLdf2iOhwkIk1kFyPLQBDA1+YsUKNe/fFUMV83b7zWCh/Jw1fL57QT+z6ltQxFeY0SBXUkjpi/PgpnGfhihm1aJZEW+yiiB+rH9cBGUy5fh5kJtNNURQAAokAXe174T4ZfEOHIQyxSq7Dma1KaSN0Fg2QRug3qt96x0XL4oIA4MqZun8Kjd2JanjXMKiQatgZxX1WN2H+XFbHKVsG2HS9z+uG/xC+Jy5yKNI4gESZZCWcMTQYVQFD5/U4j+G8QYwxksSSi2b/ujDoh1ax6VOGVgMYRhvdz0pjbCYXGhM+ZjMZjMTCZjMZjMEJSXxizDR8Rikj2KxrZFXYNg16jY/ngi8Q6OKcPRVZTmQgkjUMLLhBrj9tQavrXpgO+NE1cSbptDHWwvfV36nHH4X59nzEGxYD5jvQ0g1v0BoAe+KBYo5PzmgcYdB9JBQcScoqlmBjLJpYkkb7Xf6flg68DLoAlka2aUi+lAqV2B/Ifljj448JnNIc7kQOaWPOhGxYqd3Ud2objv1GBaXjckMSODvpUUex+nqDviyKYWJRNqaMt/PMCyMp31Afr2r93544STkSPpFhFDMAd97HT8u2K7yfFHeFZDKz6f2ux2s7HrZP6YmMl4vWPOASG1k0RPtYvSPMf2d8LUkGE0vGuXHr6M3RT6k9N/bc4YT8a/pEcynYafL32sNQ/MjHLxjlWeZZU/q0UE0R1s3t32q8QM/Eo4zZ3A3FC7v2wQnL4w5NaLgr11CiO+K18P8c5Ug/ZPXBh4rjSSFmVgRsPTc9Pp+eK9hh5b+cURuAe3uR/L/AJPRdxEMv08YQZEylNJbT5dydAIs+x6fr6jEDw7J/am5ihnRdwFUm+1Dvq3uhv3xGZXOfbMm1lk0KqljbdegUbAWaJ37fXE/8P4TCGyskQMsiPoolGKcu1YsQNGploNZI3rYYzclZMmk+v4mtjDYsWtfZnXJeHIsnmWdg4aTSIyuosNV6oyq3Xbrt6YEvHfH4Y8wGj1u7xqW1AqaIOmiyggFGHS8H6wArlCaSw2mMNzr0MbYzajZ6dyd98AHHsrCnE15sfM0xwlVLBA2hB5RezkkdDtsRiyVAxlWFgSvjdjmDqaJEccKzI/0LMD8yqSeu2sah19mxXkEpCDTsy32339+/wDLFq+OcxzVfSjIZIgojtSAqV1CGrtj69RiskyrxpG0isFkB0liCPK1bDqK9DWK/SkHUR6+/wBy91QYaO23/X9TSNTMFQXbGuvfqPpghySOsaAqQQig7egwPcMzBieJh8yyA0Qb+vuKOCmKLyiz2GLRYq1dpSZAyg956ewuEGFxblCZhCcLhCMEIuMxmMwQlEfFPICbjWh708iI0pCsd26Eg9OpHoD9MNPAfhefL57UoLwiNrkFhQT5Rse9/wA/TBj4iiyrcfEeYXUZssqoTa6WGs2rg9SFK/nt3xPeGZIHWdMuQ0aSPEQl+UrsRbm2q+osYzM2tshA44/ua+JkTELHm5+3pGWb4ssIiQGJGBFalYi/RQg3YlSdz2J74j/FHhfKZ5YyzfZ55ejxi0Zv7yd7236/XEgk0WYzTZZZakhRXYEWGWRdylNexAu+mr3w5z0C5URnyyFXXTzRdUCSwrcNufatsckyZMW54kvjx5dh8UrtfAOdyY2iE6hidcHnse6fMD+WBrh+ckGZ0ZiGRNbNYdSKO5G5Fdhi8eF+NopJdDAK9GiD5W37Gvb8ias41z3iCUyFESQjSvmXTpBJN3qIJrSOnTV3xaHU4yLlI9JkBoipXDZrMsvLQF1qro7g9tu+Mg8DZ2ckcplU7B2Ojptq3N+mC6Xxi/MEZnVASRq3NUSDdbbEV3wnijxVHlxGRNvZp2OovVWb7L3226YU9StbCOOje6MZZT4WHL5V3km5snUBh5dqr37A74ozj8TLM2oUbNj88ehuJeNgkHQSCQDQLonV0ANfvxRnj3LFZwSKJFn698dMOdcp2iZumbF8U28E+IhDNGsu8QkDst9SAa/LFi8G8S/buL8xo1CtHoQa/Ky0askCi1mx7+2KSGLW+HvFC0GzqHQ/i3Gk/Ma/nhc6lWDKLuhOuEhkKsaoEiGkIH3BKcsjmj5xIGujYYSObG6kE9ge9CvPidlJGzEkvzwxrFGF11oeSOwwXuPLvXcb4neJzS82Dkt90qllosBV6D/WKTsxAojtW2BDxq7iUhmJLojdbsW1bgLZu9q2vvjuTtY9ZWxjzUT2kdwjj2cdosussrqXAWMkuLO2w3OwJ6YKOJeFUjZVnkLFgShoAEsaIvrewNX0a9t8A2SVtQYC9Nmt+3ex2F3guyHEDPlxGRWiQu00jfKu9gMfM9+/bb0qj1IIIZdvWa/Smxpbecc54FeMIyKzcxWJRh5o2RgrL83mHyld7N9Nsbwo2kbnoPwe30x3zGQc/wBJyrn+rkYaqLM0fzrVDzaNT7fsevWOh8VS6RYUmhZ82+3XZqxOM5HF8znm8NPL7/E9UjC4QYXGpMWZhCcayvQur/64r/4t+J5MrlUeNbYzRNYN+WFxIx6fKSEU/wCLBCWHjMM8pxESKjKAVcAgg9mFqenQ/wDPTDzBCVn43Ro+Ic8RmVuVHHEuymyXLUzdBS2TgO8I57M5GGeMRqZJpLt2IKFU8w0jq3nUgg0dQ3NVg6+IeXV5h5OYUVGI0AkfPpKkkAsN9rG2IPgWQWOQUEi1Hzebc3/Vqumw2+5Yn0A32xh5shXIwHcz0OHErYVY9hKzyjJ/pAlomdOhQW+osgX5m6WTqskV64NJuH5rNSzZfLCoIQokZCCQSNTojHck2LC0To999sxwWPnTSTxLZ0lVJYAX5S+pepsAkXtfuLdZH4jfZMlHHEA8g2+8VgT132O97VvdVt6SMgci/SpLY3xgla3NxnxXhL5JEknlD0CtAEAV1O12K00evmxKeCfEOXzKGEySDMEOwVgQXVV2Cb1ZF7Xe3teIDOcYhmhjzD3/AFtSK9sCQw1EdCV3HQdqrEbxHbMQzZSMwGMh0cqRq01p8jH5euxFm8ckCavMJ1fxGQBTcfCGHNQyyxExugJOtqVaFjUBsBQIsep7428Ptl83BFE7AyBKNOwceYkCjttfbbFeZ1pBI6GyxY6tNgNZ1Dyjt0NY1jhkYqYw7NYACA6r7Vps4snpbWg3zErDq6ayvyMtPxHxGLK8iMRMxQdgWog0CDdE2CT+WK58Z8aGYkFACu1EGz1BBJ3BH78GnAuHPnIQkqPzE+YuWRlLWAasF2IWxt6YEfGnhNso0YaQuzJZtdNU5FA2dWwU3/ewdHpVyp5i9cC6BhuPyIK4sv4KZhUlmLbaY3N1ewQ3t3rrWKzxafwdy9R5iRQ5kpVUIwV7ZhWktse+3UgEY1HF1MYGrh3nogcvAeYshZHpggj1jmg69AA03QHTAF4y8NTyvFJCurTGqsLAI0lmB8x36/uxZvFl18oEuWjQauZWu2XUQ1bWCK/LEXmcvc6jotnUb7KxB/PpitncpiZl971LHTKGzKrcV+rg3kvDKcMIklmvVEEAjjIcuxBZVAIsUBvfqTW2MyPhrNZZZHlhOmd3KiPU5W+oYDZVIN3R6G62wQeKOKhRzHVljQUJDYHMfUo015gVAbzerrvteH2T+IOXtI9cbHlqRyze3QeXevpeMsnUCWvfvNhSyEaa27RpmfhgjZciKZ0c/eAGjGHJBNBQpRTRXY9HbY4DGyU6nT9hzG23lYhdvQBqA9MWefGuXCO7EhVFltmAr1Cm/wAsREs0ZYnUNyf2/wCS46o4Iob/AO5XdXB820tLC4TC425iTlmfl/MfxGA7xFwlc7LmoD8qZTkr6CXMHWfzAihP+1gtzj+Wq9Cb/wAQ/wB2Azw94by+djbOSoWOZlaRSHkT7vVoh2RgP6tEPTqTghM+EnFDPwvLar1ws2XkvqOVYUfkun9Tg8xVfgSIZLi+fyCikLpmYRe2llp6Js/iUf7GLSRrGCEq34kZiVc+qwE8xoUKKWIRmUyHSV6EsBQPY1gRi47FMI3kWRZ4y/3MY++sMGK0Raqask19cF3xHzUUPEY5pA50QoVCAmyHf0B/574Dcz4oy82bXNKCp0rGzFgwUBrDEBdQrbcHpeMTOoORjR59iei6diMaixRHsyPh8bK+tM1zLEjFWPUqTuhZf09D0xMZrjCaI3EQjXzotqDM23moE2oPQWRZ/eNtwuEZjWtCMKKAJYFr8z2xN9iOn0GCfg3IdnimK/eJSE3etSCANO5P4tv2McMgxlxpB35ltDkGMliNuPf8bSOQRyytHK0uWdFLKs6BhXViGTsBRo+tg9sLxPMsiCA5fzBWokV5SPmWjW9X+vTfD/hHA8vxDmkMV5KSeurURTAoxvQWb5bB8u1Y68OyOaUJCQuZ5epVZRT6TWm9TVS1vV7V1wNW22/pFUsSQTt6wIfiWloSwDcol1bo53DBGI6haJHpqOHfFfHF5lJsqrIUrS/4j11eXcUb6G/0sYP+EeFcvkmGbZCZEJIWzppl0kBaIGzEi/bfHbxLwWNMysuWhv7ULkZFNKR0a+i6w42XuCffFjxE06qsgccSr4b69FgAnnniReTd0nbMSpPIkywvzXWgGdAyABOmzMCapdA3F1iF8fcQErCORFflklXBZCVPQehG1auhrbpizM8hOTaE7HlBF32tVAUb7/hGAHjnDVki5Z3OXUBpAQALLbUdyg2BPY1644hgMgYRwpOIhvfsyoJU83SrPTF7eDuArHw6FFEUjZlx5Xk0Bgv0kRm0lrIFny9PSmf9HkzBBZ83Ye/X6Y9B8KyzII1+6YZbL77VKruDsKIslioqmG3Zsbeq55900mpyXPo/2jSxYJIEBJLEhAossdz83fHLxDkElOh2ZQztHqjbQwLU6jUPXoR3vDXgPB1jjJfLuJXZjISjEn7xit1sdqrEhnsjHIra4WYnfeJmOoLSt8vzChR67DAy6lIio+lw0rvx7lQvDcoEvSjujepJBpjQFnynt3xXUUjKwKkgg2CDRHuCOmLT8Y8KzOaSLLwZacnWXbVGVo0asnZb1k7n0wKTfC/iKs15VzoFmirD8iGOo+wxW6c6Up9poZ6Z/LB7LancC71MLs0Nz1Y9hvuTi604m9ClkUVsvLj2HYbte3TfFdeCs6sLSpNF1KqxIpks10PUA7kGtr69MSE+cn1NWYkIs9AoHXsNOwxT6sln0javfaXukQBNXN++89MjC4TC42p5+Q3ing82Zy7wwTiBpBoZyhkIUg3pAddLb9d++3Qjn4a4DNlstHC80cnLVVVliKeVAAtjmHzbbm6PoMTuMwQgFnPh9mn4kufXOxLIimNV+zEqUJY6W++tj5+oroOmDtFoeuNsZghKe+Mif0yFgZEdY1ZXU0LDt5b9e+38sDnjTheWly0E8EjCZ2IlJclx5B5TfmKggkEk3Z3xK/HCHVnowL1fZ1qge0j+mA6HNhmKhWAAHzHVvQvzUO+/0I69cZOZmRyRNzp1V0UN7+Ua8I8EGVWfnBFQgeYGifxDbt0/XtgwbxDl3yseZZFieOVo7gj1BiEs6VBFAhh8zbWd8QbcejgRonbQGGqo0tmuwdRJ0hdvSzvgh4dxtM0qxJEgiWIkEClcuabUg8oPUn1vptiu+RmGrINu37lpcaqQuM79/wBbTnw7jkM0RljDKY7tXu1L7lhubs3vv0Pvjl4L+IEUWd0SgqjsFEh6L+zfdVN9/YmsR8PgeeQyvlOSYiEoanGvTeoBzsW3Ntdb1YOwb5nwO2anWNF5TlwJWJLDTQ1MK8pIG5APXY1gTHjD6jdHj5fWRkyO2IoKsc/Pnj+YWeN/FPLll0ugHyqpIIOk7sfQWf0GNeA+LHGXiZhtIDopfKAv4RW6gCgLvGvE/hQxZiXM8VbKTy5VP7Xl8r7XYq/QYa5jwxMscZXMokcSSUIoy026/LpaowbBprB32wjIO5one+32jJkBGwsDYDv9THOQ4y+fnfSxXLweZyOjv1VR7CtV79BiLngDoQIsxMVoNJlY1Cb7gcp6cmutbH2w38N8ffKwrCkUToSS+qSpTZosR0FAAVv06445nj8GV8vOkzLV0hqKIA7gFhbEi+5/LDKtNSi/5+v/ALILnTbHT/E34JlFhzJYrGTpLR820kD6bVZIi1KQe1174IOL+K4lRo6DZqcuupSBrDN93rVQq6iTd6bFi97xVsnHJHm1AKOw71fvWOnhuFudLmDuMsjOCe8h8sIv/GQf9nGmiErpbaY2UqH1rvvLl4fxWNcnzlBEUaN0okrFYsUaNhL698cfD3i6HPLIYVciOrEigXqBqhqI/CeuGGaynI4S0RPy5fR6+Zlo7f4mwI/CHM6Z8xCTVqGH+w1H/NizfaU9O2qOOLZzN5fN/wBGkdUcF1IWgqHzBCwO+n5d+lV6Ymv9LTZd1d2kkdgNcqEmxdaCveiaH5EemCN1VJAWICG726a70nfsHY//AJR6Yh+H8KMs6KXVxHpMhYqWG5+8pST5tJAGxs++Mbq9S5Krab/RMjYrJgrmOCTOmZzSIAjuzDUQCfU0dyLJ3+uBqXis6sQVFgkHy9x+eLa8eeMctGzRESc2g3kCkLe6hiTRvawPXA1FxWRlDcktqAOoOwBsXYFbA4XWU3ZbHbf/ALnVAMnDUZ6GGFwl4XG9PNTMZjMZghMxmMxl4ISofjHmI/tKI7FW5AIbzULdh0HzbjAVw2BOUxJbWd10jUrbVuXIYdOtH6YO/is/9NTYf1C2a8w+8fTpe9u97fx2C9vTGB1TVkYD1nqOiTViVj6RqmRy7VzgrOzBV1UO2/ufr2wZ+FeExRwiGSMOeaZE0DyEKvUknbSGaw23m73iF4dl8sy6poiTGxOobkh0ZdBU0CtgHr3PruROGyrsrBJlbRCikaAv2kkrtTAKunTQqwAdz0RbIG+3v9ScukEgrv7/AHCTN55Ygq/idlSNR3JOwA9ALJ9ACcSMmWDbkX6gkkGumx2xWGe8Ypw+T7yHmZhPulKNUaov7Ia9LMRvSi6HpWJLwf4wzWYDSKkbRhtJEkjBiau7CMAfp19BjsAautpSdewPEI+M+O8pkyseYkZGYahSM22oi/KPUH9MVlN4vE2anh1K0MmrQyWLU+ZdyAQRqo+64bfErMHMZmRpAEkiQBQp1JpA1HzEA2dRPT/fjh8NuAhs1lZpKKl3IUf+ELNivUit8dTjR8e/P7io74sgI4O/2k+ngo5hxHPlZIqYsZFGkerMX3BBHbqKFYZeLsllSNIysUIAAWWN2DgDYMwPlfaiwIs38174tjjXF0ihd2DEaSdqB38tXfv1xVa8QizkKuyHSki7ECzoIGk10BG3XpisXbERRNfxLaKOoB1Aau3a/e0k/C/wquIxyuhkSTU2myCGUaRuBY2bEJ4qhg4e/wBkZXNyxzzcsDSVHyRear2APpvg84j8RocuBI0LtrPlACitN6STfqW29GOAPxt4hy+azRm+z7tBGW1XdrZFFW220i63AojF3HnNXzM5ultvQSS414rizeXCxJINZtuYANgeg0k72BvgZ4F9nyWY57tMGQbIq6lYPYK6+gPU+aunXDXJ8aWkGitV/KAADZNAem43/dhONTXCzjosiKVIG+oM132rT+dnCh8vi7zu2DEMHlhfnviXlmAXkzGxuG0jZgRR379DXrY3AxGcH4pPw4l+URl5ZL+8A5hvvqB+egdun0vFfNntq3r92DSaaKPLorKSxWPUVAAICnbcnsa1Ve536YfqSaCne5y6TGpLFdqkl8VMo8Gck5bMyZmGPWB3C1SnbpaBgRXWsSWQUxxIheiiKpFrtpAFfuwQ8J8Uw5ymeBWK0oDopoegN9N+hGHU/hVSzEOQCSQOtC9hffFDIWyKFA4l3HpxEl+8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0" name="AutoShape 6" descr="data:image/jpeg;base64,/9j/4AAQSkZJRgABAQAAAQABAAD/2wCEAAkGBhQSERUUExQVFRUVFxkYFxgVGBwWFxwcGBgfHBgXHxcYHCYfFxojHxcaHy8gIycpLSwsFiAxNTAqNSYrLCoBCQoKDgwOGg8PGiwkHyUqLCwqMC8pKS8sLywuLywsLCktLCwsLCwpLywqKiwsLzIsKSwsLDAsLCkqLCkqLCwsLP/AABEIAQ4AugMBIgACEQEDEQH/xAAcAAABBAMBAAAAAAAAAAAAAAAGAQQFBwACAwj/xABKEAACAgAEBAQDBQQGBwUJAAABAgMRAAQSIQUTMUEGIlFhBzJxFCNCgZFSobHBJDM1YnKyFXOC0eHw8RYlY5LiNENEU3SDk6LC/8QAGgEAAgMBAQAAAAAAAAAAAAAAAAIBBAUDBv/EAC8RAAICAQMCBAYCAgMBAAAAAAECABEDEiExBEETIlHwMmFxgaHBseEzkRTR8UL/2gAMAwEAAhEDEQA/ALtCAUAK37YAfjaP+7lrvOg/LSx/iB+mLAOAH42f2cv+vT/K+OT/AAGdcP8AkEoU4zG5GMxQubE0vCXjphTguE4lsZqx0OM04LhNNWM1Y2PtjUYIRbwl42rGYITTXjNYxsy415eJ2hM5mM5mM5eNgmDaE15mFvC6cZgkTXVhQ2F2xlYiES8ZeNsak4JMzVhNWEGMvEwnrq+mAP41/wBnL/r0/wAr4PPTAH8a/wCzl/16f5Xxef4DMfD/AJBKIZcIcbKlnBPnvCAaXMrliQuVdo35zhmJBcK40IAquyBADdMws0dqKqW4mo2QKd4LAYXE5N4Y084CZWMC2QI5RqPO5BVbXf7yhYvY31BUPX8AyDmESxkIgcbMC39daBeoYHKybVe4sDfTPht6SPGT1gqRjCMEXCOCRSZV5H5ms/aOWVZQn3GW51kFCXs0pphV4fZfwSiSsk0yNppSsbbiQzpCFbSGYJqlG9An0WsSMbHeQcyjYwOrGYJP+xEmk/eR61XU6nyhbhkmQcxqU2sDAmwFJFk7kQ/FuHNl5pIWIYxsVJHQ16friGRl3MZcisaEa4SsZhThI8zCVjMJghMrGVhawhwQiEYysIThQcTJmuMGFOMwSImEOFxl4JM54ysbHG1YmE9bjtgE+NY/7uX/AF6f5XweemAP41/2cP8AXx/5Wxef4DMfD8YlEk4eJxaQLKuq+fp5jNbO2ltfzE92onuaGGVYnc7JloFgU5Qys+XilZjmGj80i2QFCEAfniigJ4M1HIFAi5GT8UlckvLIxYBSWdmJCnUoJJ3AYAgdiL643k4zOxa55yXGlrlc6hv5T5tx5m26eY+pxM5jhmXjeWXlMYo8vlZVhEh3fNKhCmWtWgFmJIAPlA2vEdlo45zmXEPJEeWMiIJGkAdZI1vU25Uh28pv64fQw7zmHT0/EjzmXoDW9AMANTUA/wA6gXQDWbA63vjr/pafUG582pV0K3NfUF/YDarC+w2x3yWRV8vmnN6ohCUN7XJNoax32xJZng0QgbNgHkPCoiXUb+0uTG0RbqRGySS+6hPXEKrEbGMzoDREgTnJNATmSaFDBV1tpUOCGAW6AYEg11BPrjnJISSWJYnqWJJPuSdziXeKHKqgliOYndFkMZcxRRq4uPUU87yMpDaQVChhZJNBUihzSScqI5eeNGk5fMMsUiILkKM/nR1FtpJawDRBGJKMe8gZFHb7yGBwt4mInghyccr5YTvJLOpJmkjAWJYiKCbG+Yf0w64hwWFM1mSdUeWy/LYhTqkJkRNESlurszHc9ArE9KMeGak+MtwcxmJYcYyx2fIaI/2osxI04H7Xn+7c+2lb9sPMtwaOKeYSKMxGmUfMREM0ayLSNE1qdS2GNjsQR2weGTxDxQOQYO3jDiYyyxzjNPyFhEWW1oqSO4DieJCxLmzayEV0w3yeTVsvmHq3jOXCb1/WSMrexsAdemI0HtJ8QVvIzC4Jc5wzLqmdiWNmkynLHOZyNT/aFik0xAAKm7AaiTsDt0wNFcQy6eZKOH4mjdMIMb1hNOIjxDhDjasIVwQmuM1YULheVghPXHpgE+NP9nD/AF8f8Gwd+mAX40f2cP8AXR/wbF9/gMyMPxiURW+JXxAv/s3/ANFlv8rYi8bz5R49OvV5o1ddTavIb01uaXY0O3pigD5SJqEeYGEmazSLmFjlbTFmMjlInc9EP2eJ4pT7LIi3/dLY4cJ4RKkmcgMbc0ZSQaFBYk82EjSF+YEbgjqNxiKi4JM0vICM0mlTpLaqXQGFkmlQIQdyAB6Y24hwmfLhWdnClSqSRz8xNK9Y1kiciht5L29MdtVmyDtOGmhpBG8m04G8GSznNIWRhlvuesqr9oFM6j5LJoKfMd9vXpm4VaJ+GhRzMunPDDq2YCls1F71E2kf3ssfXEX/ANhcyp0hVViRajMwq5N2LXm2WuiLF3hjlOETSymONJDIpYtuVZSD52ZyRoo3bMRuTeJ1AbUfSRpLWdQ9ZJcSyT5sDNQKZAUiWZUGpopI41jIZV3CNywytVENV2DjbhmSfKK2anUx/dypAjgq8sksbRAKh3KKHLM1V5QOprDOXw1PEpmQio9mkys6SFP8TQOSg9zQw3yHB5c3KwUmSQIWZpZlDaV6nXKw2HXrsN8RY1XRuN/81YqOuOZVoMnBBKCkoOZlKMKdUkWFULKd1LGJyAd6F98S/FmWTM5vLFgjynLSQlyFUyRQAcosdlLrM2knbUoHfA5xHgsmXIEoFyKXDCRJQw1FS2tGYHdSOvbDtfCMxAD8tC4tUzE8UcrAjY6JXD0RVWBiQdyKkFRQNjv/ADNovCmbZ9H2eYEfNrQoqjuWdgFVR6k1iSGbR5J0iYPHl+GSQK46Py6Z3H90u7V7AHviBzHDpw4ysnOvUqCGR20hmICjSx0gGxR6b3h3mfCM6qx+6blgl1izETuFX5yUjkLFRW+21b4haXgGS/m+Ij5Tv4ayjyDOJGjO7ZQ0qKWY/wBJgOwG5w4l4GYMjmxI6CUtltUSkM8a8xqZyuyMSdkvUKsgbYGWW+5H0JH1G3UY5jLqOgoegND8/XCq4AjNjYn5bQ8zg/oWbbMKqZ50haYISLT7TFpklj3EUzsSSBVgWQNQwDnHMQAdP4nf6+vrvje8LkYNxGxIUu4mEIwt4SsJOsy8LhKwuIkzUjGwkPphCca6sTInrj0wDfGf+zh/ro/4Ng59MA/xmH/d3/3o/wCDY0H+AzIw/GJQ5wSce42VXLVlsm39CgJLxMx/GKFSCht+/A6Md+IZ8yiMaCvKgSHc3q0avN7A6untikj0DNJ01MPvC3NcQ0ScSYRQNeVyhp0LKA32ZWSgw8lN8t/hX03h24mX4dmPucsnLzGWYLFGURiUnvUpY6gQoG1bE4aT+IC5zB5RH2iKCL5gdPJMJ1HbfVyDt21e2GgzpGXlg0XzWifVfTlLKK0975v/AOuOxyb1e28rriNXW+0IfGHGSnEMxpy2SJWQU0kGt7CqbJLUT+WIzimYdslDbFvtM2YlzDdDJIjgKrV1Chi4Xpct+mOPFs+czPLMU0cxtWkkMRsB1AF9LxmTz/KVo3jE0LsGaMty2VwK5kcgB0PWxBBDACxsCEOW2Iv6ToMIVQQPrGnBp2gzEUkIpwyigNnDEBo2H4lYHSR74nHyiQzcTKf1cKZiBO/9dMIEW+/lL/8AkOG0XGY4TqyuXkSX8MuZlSTln9pI40UFx2ZrAO9Xju+ey0OTy8LQzSmUDMStHOiW4eSJFYNExpQrN16ykm9sMnG54kPzsDvHPDIxfDyFDFMpmpI1I2MkUuakjFd/MoNd6rApJBrJZ/O7ks7v5mYncsSdyT1wS5zPRvlsrLlllgkglkiXVKsjjSROsnlRfxTMOlUteuGz8TgY6pclIHPzDLzrHCx9dEkbNED6KSB2rpiH9AYY9tyPdx/wWY8rh7vTNFn1gj1jVcJEb6N+ojd/L+zrHpjfLcUZps5rhyqQrFmhJJFAsUoDB0QCVd9TyFFr8WojpeImbi0jSxSctUTLsphgjJCKFkDkamsszEWzncmuwAxx4zxh5jpCJDFrMnJjJYayT95JI28r7mr2XsBhhlAHP9xThJPH9byPAwmnHVY7Br93fCA+30xUuXanKsJpw4Mf/DGjCsFyanGsYVx2ZcbiOxeC5FRtpxl478vHOsFwqcjhNONwLx1Cj0w1yJ6v9MBPxk/s7f8A+dH/AP1g3HbAR8ZD/wB3dL++j/njQyfAZkYf8g+so9Yd8duN5dUEGkUXyscjdTbFnBO/T5RsNsJlm9TQ98TWe4FJImWlJSOAZSNWmlYJGKklvc7u248qgk30xn4xYO01MjaWG8huOZdY5iqLS8uBq36vl43Y7+rMT+eHnAMnE0jNOGMMUUksujZyqJQCn9ouyAX3ON/ExUZpwhLII8vpYjTY+yxUdPYkUa7XjrBHoykx7zSxQj/ClzS/lawD88Ma8Q/KRZ8IUdzU65jh+WOXLZaVpmilQSOVKKVmVjGFU72pj0sf2nI6DHcZSCHLwOZMgzzq0h+1vOAFDlAirCoprVtTE7HYDayz4FqLyxAf18MiKOg5kX38X5kxFf8AbwnERqTKAkA8iQ9NX/xc221YYFQNddv3OZVy3hlu/wCrjrM8NgilzDoqzRx5aPMRx62KMZjEqqXAVnjVpSb8pYKLqziLyESM+YzD5aFRBl+YIYi6xyOZEjVmBdmC/e2QrC9A6WcTOX8jpKwLRfY8vFMqi25bxecgd2QhJAO5jrvhrJlFys/mHMilRlcxHXzIJh/WR31KkLIvvGBscOSFO3F7/qKLcGzuBt9O/wB5GxDmHmmCGJmUUIQwWutkOzEE2Nga298aCC7B73W/p9PfHbxBw+WKTykOjUYmiNqyt8rLp/Ce36GiDjWXLGKUNK+kV8pNUxHmFfvxWaySTLQpQNM4xzBSFk8re42PuDjSaNSSPzv/AI4ybjaSPypUAXVQdSdQ7BqIw7fLFXMfVhW3Q79NuxPpjmwKztjpozy0elXHXSpb0G52w5gydHSa2HUHr/PBDD4ZaOrXWJAQ9CtO2256jqMMs/wgK9KpL32q9xtd9sIWkgAnaRGaypBUAAiu/reOUuTJIojExmIXPlIIYVS16+wrHMZRm8lKJQpPlNggel73vWIDmOUAG8iVy5OqvMFNEj6X+eNJQQuw6mh+eJI5hopDsStAkV36H+AwnFcxCY1b8WoUO4Pex6VhwbInJtuZCwZixWFEfmod/wDk4d5PIq/MlGwQ0ABQqup+uHGiitgAG6wzMAdoiixI9ADddjWOoy598dXy+igavf8A4YeIuw/3YAbg209LjAZ8Xv7OO11LGa/M4Mx/uwE/GOTTw6/SaK/peNXJ8B+kxsJrIPrKbfIagDW/UA9P+uG+Y4AgBZVthvXX9PTE1CfKWYjT+E7dAOuGHEuIKqsFcWRQF2bP0xjqzXQm6VB5kVw6hFfQEn+OJnK5YczUot2tR7+g719cMYeC3pK+o8pJK1q32rYddj6YOslwhOYzgdhvflHTovY1W+GYgmwZA8oAYQW4iiDyzJtt77nYGhufph/PksvEoljjJJs2QfMNgXK9aHQe59N8PON8H1S6+W5QINTIQfMSVGxO1ACyPXELxDPya9UMvIAjUUwJtbAoFVIUWR19RhRfwiOaI1wl4Xl4AZMtFaS6TKaHWz1vp00j6H2xAcV4aIc8RCYYCPPru0byi0oDZ7DEqBe57Vh1FkDOi5pmMTooUFWI1lVvRXQre5H098OMqBNc7RLCd7kDb7EDdflPzVq3IPrVYPFoSBg3+Uk+A8BhdRmBDHHzCreW+qltX0F0R6jriJ8d5WPmRgMDIwZQoAY9QetGrv1GwvBgyRQxVLHp0teorrj1WSGdDRUG7v0PUYrLx3wqQTx6m1c13bbYDoWG/SrqrO3TD421HczmyBQSO3E5T8OjdFDWWB8rA7UNjv8AiW+m2HnAHaKQExFyH2YKzXS+UD9Rt22xFPI/M0oNlUAX7df39h64K/DyuYHnTVcDLI6ruQpXz1Y6ivz0kdzhHvidU01feF3Ds+siIaJZg1gDZWW7Uk9OmG656OSWED1bqNrAI2Pfp29cR2R8aRRVKjRFAwDJISJ9H4ns/MTd/MdgPTAp4i8VhyrZcMrI7AMGIBTmE7L1or6+uIAdqESkWzCzxfJGpVQmpnVhs3Lal7g9wCfp+uInIZhEy6SSsiytqiJI86r+F9vwnqD03FXeCPgCx8RgYyxloy4ZASTVdRqoHY7Hat637OvE3CgYkKgfdsraOzC919r/AJYUn1jLsdI3gX4o8Izx5d5wRSWSnUhB+K+5A3IwBSSLpUh7Y3qFVW+w9yev6YPzmM9Kkqzs5WdHGhjpAJWwAo+UC7BGxCkHEHk0+xwhkVHMiXIJYkkKsCelg6BXUe2/tYxOijT3uccmPI3mPpOPAjy8tO8lLGwpSdrcA7AdT7/THXPZKVoo3JCtVEEiiKLK4o77XdemIk8cdo+UZAYtrTSvQE2FI3A/njfPQXGrozuinQNZUmjdCgSQdunoww5TzWZzVttpNZ7Jnyncnp0/Mn2r+eNky5IBvqMP4ct9riEg/CSugnTWw1b+p2O/YY7CEj0xxxjsQY2XJQFES/h2wE/GSNjwxtKsx5seygk9fQYNh2xvjZqxUxVNG55KbiTECMsdK/g6Ee/S/wBcOBw9jppQ4se5/T0/349P8R4JBmBU0Mco/voG/QkWPywNt8M8vHqbLAxs34SxZPoL3Ufrink6dgLSaGLqlOzyquJZhYi6oCsjEAnY3t077ev1xNcM4jUZZbcAAHYgaiAQN/TVRxx45wNstPK4Dh3A1RkNTG6DhgCoBqu5N9sD2ey0s6eQqoyvLtIm6vKx84Ymi2w67jGcE81cTU1Wt8wjzAkZ9Ml8okO2lqJNWKb8I9huRfc4JeC+B4ZII23BLM9irKknQlkGgFA3G+59TiA/0e0kzIqgqwR3YkWNSkg16/hFD8J9rs/g0ASGNBdKiqL67CsTgTU1NE6rJoUFOZXOa4E7ukcGhY41YEFujMwc0KLNQFe9jDPhuQd8qAyKqHlq2jz6IxqZX3IvzsNVbAb70cSvGvAs02eTMQsQoKcxNWgmmIc32Omq67g9NrMuH+HjDKXBBjawUobA730332rpROGXAxO0XJ1aqP4gZxWLMFhMn3ySRrFLsoRqLCwAfK4DAejD0Iwy4lwzMNGpg5WhAS+r5tXdTrGx37fyxaGiLSqqgpGDKANIsdDQxHeIuKMmgBYzrbSdYsUepvoPzxaHSdyZRPWmtIG0qCPhDxuG1/1ikNsALcbdPQmvzwd+GJ1ypACqBLpDkKR8uwPX3/PDTxTHoQswQV00jauxx28L8bjzCqGFtHv5bAvsaPXvgfpW2KncSE6sbqw2Mj/iJ4ZyqwrmIYwsjSBfugVQ6gxNpVattqrc98VwOHGAnmRK5BLVIGU0aIG+9AA9K+du4BF58byYnyrRxqW8wKKQa1KwaiP19t8DHEvAv2lOWQYCnynSG6Da6+Zdz3BxzLvjYfPmdkXFkUg9uN4K8J4GuYhjdTFCHEgAtr+6Cs77ECh6VuA4PXZ/B4SjnmEcc+VZm8zBTIaXTWr5tl6V/eYH1xMcI8JFVXL5icMIg4UgkhQfNWkny7dvoO+GnFctFDHGdQjjbys5J2HzXv0G2OTdXkB2/U7p0GJhua2+cNOCcAMEIQzVp5liKxGCxNAAm7Gq/r6jbERxrxA2XnWBTLM76dILqtmQaApNeU3RvsTYrpjpk82sWXUZdopFTqzSaUd2OosxvyAnYX7dMB/iPItnMzJNTwqFVpUUnnB4+qqdqJ0LXoQTjp/yj619pxToxvte3r/rvJR/G4XMDKuJlnLKHGtfI37F6KOosDY9ug2EtJ8UUgniyhypkfyKXLrZJFaiNHzd/wA8VtwrguWmLTBs5G4k31FZWsDXZIAY2O99jjs2SkzfEFzGUS11o9MwDeWtRroLA6WcdPHbVWrt6DmR/wAZdN6fyeP9yz4fibYY/ZACrSKymQX5CRdaNx8u/bWMdH8YtZ/o0X6/+nFe+MOLZiJpBCrRrrAZh5i50gbijpWlA9TpOHmWzutFY7FlDEeli6xC5crbgznkw40qxLzGNsajG2NMTMmYzGYzEwjbP5BJkKOLVhR/PFS8RyM2UzLZdEmzKuPvbjIAS7jIlF6iLO4FgjfFx4j+Nx/cu37ClvXoLIoddhit1GEOL7y303UNjNdjKszvEmy0xUREpXlPmYtoI1lm+VQLYAH8utY0yfCZ45nhjmmaByGQcxiW1C9iDekDb8u/XDXMZ3N5tcuYKijncAOXAYai2m9G6qTYOq9wAOuJ7gmTlyUTSzOHSFdKV6qaVASBubo9aGr0xm48RbYbTTy5wu53kpklfIoJJmkKE0kYYn8ySdvpffEvwfOSZh+YwISvKPw77dPxH37fpiF4tlp8wFfYkxrSL6kAtV/n+mHnDONLloWWQHVGa01RIJ2r032vGmqhRQmOzFjZhFxDNxwpqfp2A6n2GIDLSHNMRKAU1eRa9BZJI3NdMDb8ReUksxYn9o9PYYeJkJZIyVI8t6QLs+uO0Sp18eRox0uQFq9zVntgM8OAiYrC4QHa+t/TE3m0Di5LdwaKt0r19dvfAzKTFmQ4chewFbG9+3TBFMt3w6pEJVm1EMbO49/54b5Pjam1lvqyo9dSD8h/vdKPf+I/Jxd41ARzTqHBNEjsbNe37/bHFprgYiyoks+2pdzt74RlDCjGU1uJtn005iBtDNzmlonbRqJY2P5d6Hpgb8T5tkggIXmPDLGeWTbMB8rNXrp3rp+uDCbLSZjLxSE6XiJIJUkvpOx2O11R9cQHF+LRRN5/NJzlRdFtIA1NtGBZJPlG3fqOmMTLjKZOLm/gyh8e5qc+H5DmQRs6hlOZRisjLJ1jZSK0BVKM11X4LvfDbM5+EZmQJNU0rAqY21NdBTqJsaRRGkjbat8cMzn4nCrG0hjDHVE+qm1KSrN1KFGUHzDsb6DDbxPkop5eZGrZZIwqOwCoGWQKAUpvvE1WL9Go9KwoFjfadrIawLjqUu+UafUsT226mo20MysSpFOStgNv81DvgW4P4hkyFF1/rol0lGrSGIOoij5gCfLsfN13xOcO4cCywOyvC8kh1qQ0dkVGPRCB0XYWSfSg/wAUcKqYrD5o1bRa2V1MLoet6Wr/AAHHfpwrEoeJx6jUoDDmH/C+OZecugYMQmoKbAIsktbb3VX/ANccRJH+FxXbft2wD+IgMnnFVUoIkRbqA/lBJAJtR0H1Xt0wQp4kyhAOlRYvtiRibHTJdEfKcsjrl8uSrB+c9I42xriE8bcekyWTknii5zoUqPffU4U/KCdgb6dsbImFJ3GYqwfFTN3/AOzR/KWupuory1p+Y2a7UNyMKfihnbP9Gi77gTG6I2+UdQdia3Ug1sTMi5aWEOKwT4m5wmuREN6sx5ither5fl9Lq/bHOD4nZ5uuWiX/ABJP+yD2HqSv1U9t8ELmi5F4eKjLjSkDSGVVRNIBXSyoL2XcAnT11HYXgm49wgZqNINkG7sDZpnB/TYk/niL4NnjmicxPB94zMlKSgXlmlemGrzgDr7e+H8mdLSs3LnQnoAyCiBQFUSOgBsfiHXequPGVJMtZsocCvQRzwmUqNJ+eE6GH+HofoRvibzWWjmWmAIYV70fftgWzUtSvMYplLaQya4xflPmoj8Omib6naxvgl4QyGNW1UWF6WZSQe62uxI9sdApucbgRxPg5y0pW/Id0PqO4+oxKZTi6RmKM9WAs9hfy/riT44echUBevlJ3N+v0wNca8OlELh9XSwRR9BW+/bbDmE6+KMgFfmDo+x+vf8Adv8AkcV5xuQA6QOhJB9vQ4s/KIZIjFMKcVd9QaBB+tEHAfxjhYCzftKACfzN/wAAcEgxnwzO60SwSQpHfoD/AMcTGWlUto1MkbEWB7b/AMawC8C4gUlWz5RYI+uC4KR5q2Py/rgkCWbwfh68hE7BFBI9xub+uKl8YQrluJMW3VZNVCz5WH62A37sWv4Q1fZU1ijuPyBodcV38ZMugzMTAeZlXV/5iAf0H7sV86ArctdO5D1Kw4rOuXzI0KOX5XRhbFgTYYlquqroOl4kPG3iXmP91MrxMA6oFFAmtQIq1k3JuxsK98M89llbYj399/fEOeHBbsE1dE7Datr79cV8ehqY8j8y/l1rYHB/EJfh34jZcxyRemdk1DY7xgkfT6/9cRuYzcsmYYQo7LEytIqjXfKcjUR6b1XucREkuiUSJSlaYaRQtR/Ot/qcXPB4KZiM5ltDHMheYu2nbo6nYFW7j6H1GFy1jfWBdj3+DDCdaaGavNz9tvyIAeLJPtmXyMiUHbVCw6AENtv9B+4Yjv8AsFmv/D/83/pxZ2b+Gwiy+md1ZOY0lpa6S9AAWfmu/wAz07Yg8pMdCWdR0iz0s1ua98GF8laE2r1/ETqBi2yNZv0/M9AY2wgwuNQTImYzGYzEwmYzGYzBCDGayrtxA0i6CikyDqNNgIR67kg+l4DTI0fEpwRtz5P0fzD+OC3NeKlTigyhWtSKdV9SQSoIr2I/MYFPHN5biQk/93mYgb/vxkKR+a6cVkAtvrO+Umlv0nPjua5jnYVpF7Wep2/fWOfD8vP80KNoNfMNv37X79cPsrxpY6fQtt8rmiBQvoenXDh+OtNmkWIDS3VSa8+m339qr8jiYkIMnKQoZ6BrcdgfbEa3EFkktjsp8o/mR6/XphMhK2os431HSvoL2PuT19hh9NEkvzr9G6MPow3wwMJC5vjajNbAkUEbrZIuiB7XWN8zkBJ9p2vZDW/cHEtwfhCQM7KSxboWA1AdxY9fXbCrN/SmjIFTRde9pqP8D+7DyDKHzJ5OZYEbaunscG+VzRpd9hRB7H0P1wK/ETK8rMX6/wAsPvC/FBJEFbfTsfy6H+P6YDEEvfg0twRk9WRW/UXiqvibIZZyurz3GsIVd3Ik0lCe1ByenbBpwXiTxRorFSipd9wBuF/gMAPj7MgzRvBYljfUHDHTqvppI3ogbg7++KmZ9qMudOhJJEDszwaTUUnR4tro7ORfzBWq16/UKcRfFEePUmgBdAPktgSGrVfY4mOJ5/MSxiKaV55SsjUg1MtG68ourLdf2iOhwkIk1kFyPLQBDA1+YsUKNe/fFUMV83b7zWCh/Jw1fL57QT+z6ltQxFeY0SBXUkjpi/PgpnGfhihm1aJZEW+yiiB+rH9cBGUy5fh5kJtNNURQAAokAXe174T4ZfEOHIQyxSq7Dma1KaSN0Fg2QRug3qt96x0XL4oIA4MqZun8Kjd2JanjXMKiQatgZxX1WN2H+XFbHKVsG2HS9z+uG/xC+Jy5yKNI4gESZZCWcMTQYVQFD5/U4j+G8QYwxksSSi2b/ujDoh1ax6VOGVgMYRhvdz0pjbCYXGhM+ZjMZjMTCZjMZjMEJSXxizDR8Rikj2KxrZFXYNg16jY/ngi8Q6OKcPRVZTmQgkjUMLLhBrj9tQavrXpgO+NE1cSbptDHWwvfV36nHH4X59nzEGxYD5jvQ0g1v0BoAe+KBYo5PzmgcYdB9JBQcScoqlmBjLJpYkkb7Xf6flg68DLoAlka2aUi+lAqV2B/Ifljj448JnNIc7kQOaWPOhGxYqd3Ud2objv1GBaXjckMSODvpUUex+nqDviyKYWJRNqaMt/PMCyMp31Afr2r93544STkSPpFhFDMAd97HT8u2K7yfFHeFZDKz6f2ux2s7HrZP6YmMl4vWPOASG1k0RPtYvSPMf2d8LUkGE0vGuXHr6M3RT6k9N/bc4YT8a/pEcynYafL32sNQ/MjHLxjlWeZZU/q0UE0R1s3t32q8QM/Eo4zZ3A3FC7v2wQnL4w5NaLgr11CiO+K18P8c5Ug/ZPXBh4rjSSFmVgRsPTc9Pp+eK9hh5b+cURuAe3uR/L/AJPRdxEMv08YQZEylNJbT5dydAIs+x6fr6jEDw7J/am5ihnRdwFUm+1Dvq3uhv3xGZXOfbMm1lk0KqljbdegUbAWaJ37fXE/8P4TCGyskQMsiPoolGKcu1YsQNGploNZI3rYYzclZMmk+v4mtjDYsWtfZnXJeHIsnmWdg4aTSIyuosNV6oyq3Xbrt6YEvHfH4Y8wGj1u7xqW1AqaIOmiyggFGHS8H6wArlCaSw2mMNzr0MbYzajZ6dyd98AHHsrCnE15sfM0xwlVLBA2hB5RezkkdDtsRiyVAxlWFgSvjdjmDqaJEccKzI/0LMD8yqSeu2sah19mxXkEpCDTsy32339+/wDLFq+OcxzVfSjIZIgojtSAqV1CGrtj69RiskyrxpG0isFkB0liCPK1bDqK9DWK/SkHUR6+/wBy91QYaO23/X9TSNTMFQXbGuvfqPpghySOsaAqQQig7egwPcMzBieJh8yyA0Qb+vuKOCmKLyiz2GLRYq1dpSZAyg956ewuEGFxblCZhCcLhCMEIuMxmMwQlEfFPICbjWh708iI0pCsd26Eg9OpHoD9MNPAfhefL57UoLwiNrkFhQT5Rse9/wA/TBj4iiyrcfEeYXUZssqoTa6WGs2rg9SFK/nt3xPeGZIHWdMuQ0aSPEQl+UrsRbm2q+osYzM2tshA44/ua+JkTELHm5+3pGWb4ssIiQGJGBFalYi/RQg3YlSdz2J74j/FHhfKZ5YyzfZ55ejxi0Zv7yd7236/XEgk0WYzTZZZakhRXYEWGWRdylNexAu+mr3w5z0C5URnyyFXXTzRdUCSwrcNufatsckyZMW54kvjx5dh8UrtfAOdyY2iE6hidcHnse6fMD+WBrh+ckGZ0ZiGRNbNYdSKO5G5Fdhi8eF+NopJdDAK9GiD5W37Gvb8ias41z3iCUyFESQjSvmXTpBJN3qIJrSOnTV3xaHU4yLlI9JkBoipXDZrMsvLQF1qro7g9tu+Mg8DZ2ckcplU7B2Ojptq3N+mC6Xxi/MEZnVASRq3NUSDdbbEV3wnijxVHlxGRNvZp2OovVWb7L3226YU9StbCOOje6MZZT4WHL5V3km5snUBh5dqr37A74ozj8TLM2oUbNj88ehuJeNgkHQSCQDQLonV0ANfvxRnj3LFZwSKJFn698dMOdcp2iZumbF8U28E+IhDNGsu8QkDst9SAa/LFi8G8S/buL8xo1CtHoQa/Ky0askCi1mx7+2KSGLW+HvFC0GzqHQ/i3Gk/Ma/nhc6lWDKLuhOuEhkKsaoEiGkIH3BKcsjmj5xIGujYYSObG6kE9ge9CvPidlJGzEkvzwxrFGF11oeSOwwXuPLvXcb4neJzS82Dkt90qllosBV6D/WKTsxAojtW2BDxq7iUhmJLojdbsW1bgLZu9q2vvjuTtY9ZWxjzUT2kdwjj2cdosussrqXAWMkuLO2w3OwJ6YKOJeFUjZVnkLFgShoAEsaIvrewNX0a9t8A2SVtQYC9Nmt+3ex2F3guyHEDPlxGRWiQu00jfKu9gMfM9+/bb0qj1IIIZdvWa/Smxpbecc54FeMIyKzcxWJRh5o2RgrL83mHyld7N9Nsbwo2kbnoPwe30x3zGQc/wBJyrn+rkYaqLM0fzrVDzaNT7fsevWOh8VS6RYUmhZ82+3XZqxOM5HF8znm8NPL7/E9UjC4QYXGpMWZhCcayvQur/64r/4t+J5MrlUeNbYzRNYN+WFxIx6fKSEU/wCLBCWHjMM8pxESKjKAVcAgg9mFqenQ/wDPTDzBCVn43Ro+Ic8RmVuVHHEuymyXLUzdBS2TgO8I57M5GGeMRqZJpLt2IKFU8w0jq3nUgg0dQ3NVg6+IeXV5h5OYUVGI0AkfPpKkkAsN9rG2IPgWQWOQUEi1Hzebc3/Vqumw2+5Yn0A32xh5shXIwHcz0OHErYVY9hKzyjJ/pAlomdOhQW+osgX5m6WTqskV64NJuH5rNSzZfLCoIQokZCCQSNTojHck2LC0To999sxwWPnTSTxLZ0lVJYAX5S+pepsAkXtfuLdZH4jfZMlHHEA8g2+8VgT132O97VvdVt6SMgci/SpLY3xgla3NxnxXhL5JEknlD0CtAEAV1O12K00evmxKeCfEOXzKGEySDMEOwVgQXVV2Cb1ZF7Xe3teIDOcYhmhjzD3/AFtSK9sCQw1EdCV3HQdqrEbxHbMQzZSMwGMh0cqRq01p8jH5euxFm8ckCavMJ1fxGQBTcfCGHNQyyxExugJOtqVaFjUBsBQIsep7428Ptl83BFE7AyBKNOwceYkCjttfbbFeZ1pBI6GyxY6tNgNZ1Dyjt0NY1jhkYqYw7NYACA6r7Vps4snpbWg3zErDq6ayvyMtPxHxGLK8iMRMxQdgWog0CDdE2CT+WK58Z8aGYkFACu1EGz1BBJ3BH78GnAuHPnIQkqPzE+YuWRlLWAasF2IWxt6YEfGnhNso0YaQuzJZtdNU5FA2dWwU3/ewdHpVyp5i9cC6BhuPyIK4sv4KZhUlmLbaY3N1ewQ3t3rrWKzxafwdy9R5iRQ5kpVUIwV7ZhWktse+3UgEY1HF1MYGrh3nogcvAeYshZHpggj1jmg69AA03QHTAF4y8NTyvFJCurTGqsLAI0lmB8x36/uxZvFl18oEuWjQauZWu2XUQ1bWCK/LEXmcvc6jotnUb7KxB/PpitncpiZl971LHTKGzKrcV+rg3kvDKcMIklmvVEEAjjIcuxBZVAIsUBvfqTW2MyPhrNZZZHlhOmd3KiPU5W+oYDZVIN3R6G62wQeKOKhRzHVljQUJDYHMfUo015gVAbzerrvteH2T+IOXtI9cbHlqRyze3QeXevpeMsnUCWvfvNhSyEaa27RpmfhgjZciKZ0c/eAGjGHJBNBQpRTRXY9HbY4DGyU6nT9hzG23lYhdvQBqA9MWefGuXCO7EhVFltmAr1Cm/wAsREs0ZYnUNyf2/wCS46o4Iob/AO5XdXB820tLC4TC425iTlmfl/MfxGA7xFwlc7LmoD8qZTkr6CXMHWfzAihP+1gtzj+Wq9Cb/wAQ/wB2Azw94by+djbOSoWOZlaRSHkT7vVoh2RgP6tEPTqTghM+EnFDPwvLar1ws2XkvqOVYUfkun9Tg8xVfgSIZLi+fyCikLpmYRe2llp6Js/iUf7GLSRrGCEq34kZiVc+qwE8xoUKKWIRmUyHSV6EsBQPY1gRi47FMI3kWRZ4y/3MY++sMGK0Raqask19cF3xHzUUPEY5pA50QoVCAmyHf0B/574Dcz4oy82bXNKCp0rGzFgwUBrDEBdQrbcHpeMTOoORjR59iei6diMaixRHsyPh8bK+tM1zLEjFWPUqTuhZf09D0xMZrjCaI3EQjXzotqDM23moE2oPQWRZ/eNtwuEZjWtCMKKAJYFr8z2xN9iOn0GCfg3IdnimK/eJSE3etSCANO5P4tv2McMgxlxpB35ltDkGMliNuPf8bSOQRyytHK0uWdFLKs6BhXViGTsBRo+tg9sLxPMsiCA5fzBWokV5SPmWjW9X+vTfD/hHA8vxDmkMV5KSeurURTAoxvQWb5bB8u1Y68OyOaUJCQuZ5epVZRT6TWm9TVS1vV7V1wNW22/pFUsSQTt6wIfiWloSwDcol1bo53DBGI6haJHpqOHfFfHF5lJsqrIUrS/4j11eXcUb6G/0sYP+EeFcvkmGbZCZEJIWzppl0kBaIGzEi/bfHbxLwWNMysuWhv7ULkZFNKR0a+i6w42XuCffFjxE06qsgccSr4b69FgAnnniReTd0nbMSpPIkywvzXWgGdAyABOmzMCapdA3F1iF8fcQErCORFflklXBZCVPQehG1auhrbpizM8hOTaE7HlBF32tVAUb7/hGAHjnDVki5Z3OXUBpAQALLbUdyg2BPY1644hgMgYRwpOIhvfsyoJU83SrPTF7eDuArHw6FFEUjZlx5Xk0Bgv0kRm0lrIFny9PSmf9HkzBBZ83Ye/X6Y9B8KyzII1+6YZbL77VKruDsKIslioqmG3Zsbeq55900mpyXPo/2jSxYJIEBJLEhAossdz83fHLxDkElOh2ZQztHqjbQwLU6jUPXoR3vDXgPB1jjJfLuJXZjISjEn7xit1sdqrEhnsjHIra4WYnfeJmOoLSt8vzChR67DAy6lIio+lw0rvx7lQvDcoEvSjujepJBpjQFnynt3xXUUjKwKkgg2CDRHuCOmLT8Y8KzOaSLLwZacnWXbVGVo0asnZb1k7n0wKTfC/iKs15VzoFmirD8iGOo+wxW6c6Up9poZ6Z/LB7LancC71MLs0Nz1Y9hvuTi604m9ClkUVsvLj2HYbte3TfFdeCs6sLSpNF1KqxIpks10PUA7kGtr69MSE+cn1NWYkIs9AoHXsNOwxT6sln0javfaXukQBNXN++89MjC4TC42p5+Q3ing82Zy7wwTiBpBoZyhkIUg3pAddLb9d++3Qjn4a4DNlstHC80cnLVVVliKeVAAtjmHzbbm6PoMTuMwQgFnPh9mn4kufXOxLIimNV+zEqUJY6W++tj5+oroOmDtFoeuNsZghKe+Mif0yFgZEdY1ZXU0LDt5b9e+38sDnjTheWly0E8EjCZ2IlJclx5B5TfmKggkEk3Z3xK/HCHVnowL1fZ1qge0j+mA6HNhmKhWAAHzHVvQvzUO+/0I69cZOZmRyRNzp1V0UN7+Ua8I8EGVWfnBFQgeYGifxDbt0/XtgwbxDl3yseZZFieOVo7gj1BiEs6VBFAhh8zbWd8QbcejgRonbQGGqo0tmuwdRJ0hdvSzvgh4dxtM0qxJEgiWIkEClcuabUg8oPUn1vptiu+RmGrINu37lpcaqQuM79/wBbTnw7jkM0RljDKY7tXu1L7lhubs3vv0Pvjl4L+IEUWd0SgqjsFEh6L+zfdVN9/YmsR8PgeeQyvlOSYiEoanGvTeoBzsW3Ntdb1YOwb5nwO2anWNF5TlwJWJLDTQ1MK8pIG5APXY1gTHjD6jdHj5fWRkyO2IoKsc/Pnj+YWeN/FPLll0ugHyqpIIOk7sfQWf0GNeA+LHGXiZhtIDopfKAv4RW6gCgLvGvE/hQxZiXM8VbKTy5VP7Xl8r7XYq/QYa5jwxMscZXMokcSSUIoy026/LpaowbBprB32wjIO5one+32jJkBGwsDYDv9THOQ4y+fnfSxXLweZyOjv1VR7CtV79BiLngDoQIsxMVoNJlY1Cb7gcp6cmutbH2w38N8ffKwrCkUToSS+qSpTZosR0FAAVv06445nj8GV8vOkzLV0hqKIA7gFhbEi+5/LDKtNSi/5+v/ALILnTbHT/E34JlFhzJYrGTpLR820kD6bVZIi1KQe1174IOL+K4lRo6DZqcuupSBrDN93rVQq6iTd6bFi97xVsnHJHm1AKOw71fvWOnhuFudLmDuMsjOCe8h8sIv/GQf9nGmiErpbaY2UqH1rvvLl4fxWNcnzlBEUaN0okrFYsUaNhL698cfD3i6HPLIYVciOrEigXqBqhqI/CeuGGaynI4S0RPy5fR6+Zlo7f4mwI/CHM6Z8xCTVqGH+w1H/NizfaU9O2qOOLZzN5fN/wBGkdUcF1IWgqHzBCwO+n5d+lV6Ymv9LTZd1d2kkdgNcqEmxdaCveiaH5EemCN1VJAWICG726a70nfsHY//AJR6Yh+H8KMs6KXVxHpMhYqWG5+8pST5tJAGxs++Mbq9S5Krab/RMjYrJgrmOCTOmZzSIAjuzDUQCfU0dyLJ3+uBqXis6sQVFgkHy9x+eLa8eeMctGzRESc2g3kCkLe6hiTRvawPXA1FxWRlDcktqAOoOwBsXYFbA4XWU3ZbHbf/ALnVAMnDUZ6GGFwl4XG9PNTMZjMZghMxmMxl4ISofjHmI/tKI7FW5AIbzULdh0HzbjAVw2BOUxJbWd10jUrbVuXIYdOtH6YO/is/9NTYf1C2a8w+8fTpe9u97fx2C9vTGB1TVkYD1nqOiTViVj6RqmRy7VzgrOzBV1UO2/ufr2wZ+FeExRwiGSMOeaZE0DyEKvUknbSGaw23m73iF4dl8sy6poiTGxOobkh0ZdBU0CtgHr3PruROGyrsrBJlbRCikaAv2kkrtTAKunTQqwAdz0RbIG+3v9ScukEgrv7/AHCTN55Ygq/idlSNR3JOwA9ALJ9ACcSMmWDbkX6gkkGumx2xWGe8Ypw+T7yHmZhPulKNUaov7Ia9LMRvSi6HpWJLwf4wzWYDSKkbRhtJEkjBiau7CMAfp19BjsAautpSdewPEI+M+O8pkyseYkZGYahSM22oi/KPUH9MVlN4vE2anh1K0MmrQyWLU+ZdyAQRqo+64bfErMHMZmRpAEkiQBQp1JpA1HzEA2dRPT/fjh8NuAhs1lZpKKl3IUf+ELNivUit8dTjR8e/P7io74sgI4O/2k+ngo5hxHPlZIqYsZFGkerMX3BBHbqKFYZeLsllSNIysUIAAWWN2DgDYMwPlfaiwIs38174tjjXF0ihd2DEaSdqB38tXfv1xVa8QizkKuyHSki7ECzoIGk10BG3XpisXbERRNfxLaKOoB1Aau3a/e0k/C/wquIxyuhkSTU2myCGUaRuBY2bEJ4qhg4e/wBkZXNyxzzcsDSVHyRear2APpvg84j8RocuBI0LtrPlACitN6STfqW29GOAPxt4hy+azRm+z7tBGW1XdrZFFW220i63AojF3HnNXzM5ultvQSS414rizeXCxJINZtuYANgeg0k72BvgZ4F9nyWY57tMGQbIq6lYPYK6+gPU+aunXDXJ8aWkGitV/KAADZNAem43/dhONTXCzjosiKVIG+oM132rT+dnCh8vi7zu2DEMHlhfnviXlmAXkzGxuG0jZgRR379DXrY3AxGcH4pPw4l+URl5ZL+8A5hvvqB+egdun0vFfNntq3r92DSaaKPLorKSxWPUVAAICnbcnsa1Ve536YfqSaCne5y6TGpLFdqkl8VMo8Gck5bMyZmGPWB3C1SnbpaBgRXWsSWQUxxIheiiKpFrtpAFfuwQ8J8Uw5ymeBWK0oDopoegN9N+hGHU/hVSzEOQCSQOtC9hffFDIWyKFA4l3HpxEl+8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2" name="AutoShape 8" descr="data:image/jpeg;base64,/9j/4AAQSkZJRgABAQAAAQABAAD/2wCEAAkGBhQSERUUExQVFRUVFxkYFxgVGBwWFxwcGBgfHBgXHxcYHCYfFxojHxcaHy8gIycpLSwsFiAxNTAqNSYrLCoBCQoKDgwOGg8PGiwkHyUqLCwqMC8pKS8sLywuLywsLCktLCwsLCwpLywqKiwsLzIsKSwsLDAsLCkqLCkqLCwsLP/AABEIAQ4AugMBIgACEQEDEQH/xAAcAAABBAMBAAAAAAAAAAAAAAAGAQQFBwACAwj/xABKEAACAgAEBAQDBQQGBwUJAAABAgMRAAQSIQUTMUEGIlFhBzJxFCNCgZFSobHBJDM1YnKyFXOC0eHw8RYlY5LiNENEU3SDk6LC/8QAGgEAAgMBAQAAAAAAAAAAAAAAAAIBBAUDBv/EAC8RAAICAQMCBAYCAgMBAAAAAAECABEDEiExBEETIlHwMmFxgaHBseEzkRTR8UL/2gAMAwEAAhEDEQA/ALtCAUAK37YAfjaP+7lrvOg/LSx/iB+mLAOAH42f2cv+vT/K+OT/AAGdcP8AkEoU4zG5GMxQubE0vCXjphTguE4lsZqx0OM04LhNNWM1Y2PtjUYIRbwl42rGYITTXjNYxsy415eJ2hM5mM5mM5eNgmDaE15mFvC6cZgkTXVhQ2F2xlYiES8ZeNsak4JMzVhNWEGMvEwnrq+mAP41/wBnL/r0/wAr4PPTAH8a/wCzl/16f5Xxef4DMfD/AJBKIZcIcbKlnBPnvCAaXMrliQuVdo35zhmJBcK40IAquyBADdMws0dqKqW4mo2QKd4LAYXE5N4Y084CZWMC2QI5RqPO5BVbXf7yhYvY31BUPX8AyDmESxkIgcbMC39daBeoYHKybVe4sDfTPht6SPGT1gqRjCMEXCOCRSZV5H5ms/aOWVZQn3GW51kFCXs0pphV4fZfwSiSsk0yNppSsbbiQzpCFbSGYJqlG9An0WsSMbHeQcyjYwOrGYJP+xEmk/eR61XU6nyhbhkmQcxqU2sDAmwFJFk7kQ/FuHNl5pIWIYxsVJHQ16friGRl3MZcisaEa4SsZhThI8zCVjMJghMrGVhawhwQiEYysIThQcTJmuMGFOMwSImEOFxl4JM54ysbHG1YmE9bjtgE+NY/7uX/AF6f5XweemAP41/2cP8AXx/5Wxef4DMfD8YlEk4eJxaQLKuq+fp5jNbO2ltfzE92onuaGGVYnc7JloFgU5Qys+XilZjmGj80i2QFCEAfniigJ4M1HIFAi5GT8UlckvLIxYBSWdmJCnUoJJ3AYAgdiL643k4zOxa55yXGlrlc6hv5T5tx5m26eY+pxM5jhmXjeWXlMYo8vlZVhEh3fNKhCmWtWgFmJIAPlA2vEdlo45zmXEPJEeWMiIJGkAdZI1vU25Uh28pv64fQw7zmHT0/EjzmXoDW9AMANTUA/wA6gXQDWbA63vjr/pafUG582pV0K3NfUF/YDarC+w2x3yWRV8vmnN6ohCUN7XJNoax32xJZng0QgbNgHkPCoiXUb+0uTG0RbqRGySS+6hPXEKrEbGMzoDREgTnJNATmSaFDBV1tpUOCGAW6AYEg11BPrjnJISSWJYnqWJJPuSdziXeKHKqgliOYndFkMZcxRRq4uPUU87yMpDaQVChhZJNBUihzSScqI5eeNGk5fMMsUiILkKM/nR1FtpJawDRBGJKMe8gZFHb7yGBwt4mInghyccr5YTvJLOpJmkjAWJYiKCbG+Yf0w64hwWFM1mSdUeWy/LYhTqkJkRNESlurszHc9ArE9KMeGak+MtwcxmJYcYyx2fIaI/2osxI04H7Xn+7c+2lb9sPMtwaOKeYSKMxGmUfMREM0ayLSNE1qdS2GNjsQR2weGTxDxQOQYO3jDiYyyxzjNPyFhEWW1oqSO4DieJCxLmzayEV0w3yeTVsvmHq3jOXCb1/WSMrexsAdemI0HtJ8QVvIzC4Jc5wzLqmdiWNmkynLHOZyNT/aFik0xAAKm7AaiTsDt0wNFcQy6eZKOH4mjdMIMb1hNOIjxDhDjasIVwQmuM1YULheVghPXHpgE+NP9nD/AF8f8Gwd+mAX40f2cP8AXR/wbF9/gMyMPxiURW+JXxAv/s3/ANFlv8rYi8bz5R49OvV5o1ddTavIb01uaXY0O3pigD5SJqEeYGEmazSLmFjlbTFmMjlInc9EP2eJ4pT7LIi3/dLY4cJ4RKkmcgMbc0ZSQaFBYk82EjSF+YEbgjqNxiKi4JM0vICM0mlTpLaqXQGFkmlQIQdyAB6Y24hwmfLhWdnClSqSRz8xNK9Y1kiciht5L29MdtVmyDtOGmhpBG8m04G8GSznNIWRhlvuesqr9oFM6j5LJoKfMd9vXpm4VaJ+GhRzMunPDDq2YCls1F71E2kf3ssfXEX/ANhcyp0hVViRajMwq5N2LXm2WuiLF3hjlOETSymONJDIpYtuVZSD52ZyRoo3bMRuTeJ1AbUfSRpLWdQ9ZJcSyT5sDNQKZAUiWZUGpopI41jIZV3CNywytVENV2DjbhmSfKK2anUx/dypAjgq8sksbRAKh3KKHLM1V5QOprDOXw1PEpmQio9mkys6SFP8TQOSg9zQw3yHB5c3KwUmSQIWZpZlDaV6nXKw2HXrsN8RY1XRuN/81YqOuOZVoMnBBKCkoOZlKMKdUkWFULKd1LGJyAd6F98S/FmWTM5vLFgjynLSQlyFUyRQAcosdlLrM2knbUoHfA5xHgsmXIEoFyKXDCRJQw1FS2tGYHdSOvbDtfCMxAD8tC4tUzE8UcrAjY6JXD0RVWBiQdyKkFRQNjv/ADNovCmbZ9H2eYEfNrQoqjuWdgFVR6k1iSGbR5J0iYPHl+GSQK46Py6Z3H90u7V7AHviBzHDpw4ysnOvUqCGR20hmICjSx0gGxR6b3h3mfCM6qx+6blgl1izETuFX5yUjkLFRW+21b4haXgGS/m+Ij5Tv4ayjyDOJGjO7ZQ0qKWY/wBJgOwG5w4l4GYMjmxI6CUtltUSkM8a8xqZyuyMSdkvUKsgbYGWW+5H0JH1G3UY5jLqOgoegND8/XCq4AjNjYn5bQ8zg/oWbbMKqZ50haYISLT7TFpklj3EUzsSSBVgWQNQwDnHMQAdP4nf6+vrvje8LkYNxGxIUu4mEIwt4SsJOsy8LhKwuIkzUjGwkPphCca6sTInrj0wDfGf+zh/ro/4Ng59MA/xmH/d3/3o/wCDY0H+AzIw/GJQ5wSce42VXLVlsm39CgJLxMx/GKFSCht+/A6Md+IZ8yiMaCvKgSHc3q0avN7A6untikj0DNJ01MPvC3NcQ0ScSYRQNeVyhp0LKA32ZWSgw8lN8t/hX03h24mX4dmPucsnLzGWYLFGURiUnvUpY6gQoG1bE4aT+IC5zB5RH2iKCL5gdPJMJ1HbfVyDt21e2GgzpGXlg0XzWifVfTlLKK0975v/AOuOxyb1e28rriNXW+0IfGHGSnEMxpy2SJWQU0kGt7CqbJLUT+WIzimYdslDbFvtM2YlzDdDJIjgKrV1Chi4Xpct+mOPFs+czPLMU0cxtWkkMRsB1AF9LxmTz/KVo3jE0LsGaMty2VwK5kcgB0PWxBBDACxsCEOW2Iv6ToMIVQQPrGnBp2gzEUkIpwyigNnDEBo2H4lYHSR74nHyiQzcTKf1cKZiBO/9dMIEW+/lL/8AkOG0XGY4TqyuXkSX8MuZlSTln9pI40UFx2ZrAO9Xju+ey0OTy8LQzSmUDMStHOiW4eSJFYNExpQrN16ykm9sMnG54kPzsDvHPDIxfDyFDFMpmpI1I2MkUuakjFd/MoNd6rApJBrJZ/O7ks7v5mYncsSdyT1wS5zPRvlsrLlllgkglkiXVKsjjSROsnlRfxTMOlUteuGz8TgY6pclIHPzDLzrHCx9dEkbNED6KSB2rpiH9AYY9tyPdx/wWY8rh7vTNFn1gj1jVcJEb6N+ojd/L+zrHpjfLcUZps5rhyqQrFmhJJFAsUoDB0QCVd9TyFFr8WojpeImbi0jSxSctUTLsphgjJCKFkDkamsszEWzncmuwAxx4zxh5jpCJDFrMnJjJYayT95JI28r7mr2XsBhhlAHP9xThJPH9byPAwmnHVY7Br93fCA+30xUuXanKsJpw4Mf/DGjCsFyanGsYVx2ZcbiOxeC5FRtpxl478vHOsFwqcjhNONwLx1Cj0w1yJ6v9MBPxk/s7f8A+dH/AP1g3HbAR8ZD/wB3dL++j/njQyfAZkYf8g+so9Yd8duN5dUEGkUXyscjdTbFnBO/T5RsNsJlm9TQ98TWe4FJImWlJSOAZSNWmlYJGKklvc7u248qgk30xn4xYO01MjaWG8huOZdY5iqLS8uBq36vl43Y7+rMT+eHnAMnE0jNOGMMUUksujZyqJQCn9ouyAX3ON/ExUZpwhLII8vpYjTY+yxUdPYkUa7XjrBHoykx7zSxQj/ClzS/lawD88Ma8Q/KRZ8IUdzU65jh+WOXLZaVpmilQSOVKKVmVjGFU72pj0sf2nI6DHcZSCHLwOZMgzzq0h+1vOAFDlAirCoprVtTE7HYDayz4FqLyxAf18MiKOg5kX38X5kxFf8AbwnERqTKAkA8iQ9NX/xc221YYFQNddv3OZVy3hlu/wCrjrM8NgilzDoqzRx5aPMRx62KMZjEqqXAVnjVpSb8pYKLqziLyESM+YzD5aFRBl+YIYi6xyOZEjVmBdmC/e2QrC9A6WcTOX8jpKwLRfY8vFMqi25bxecgd2QhJAO5jrvhrJlFys/mHMilRlcxHXzIJh/WR31KkLIvvGBscOSFO3F7/qKLcGzuBt9O/wB5GxDmHmmCGJmUUIQwWutkOzEE2Nga298aCC7B73W/p9PfHbxBw+WKTykOjUYmiNqyt8rLp/Ce36GiDjWXLGKUNK+kV8pNUxHmFfvxWaySTLQpQNM4xzBSFk8re42PuDjSaNSSPzv/AI4ybjaSPypUAXVQdSdQ7BqIw7fLFXMfVhW3Q79NuxPpjmwKztjpozy0elXHXSpb0G52w5gydHSa2HUHr/PBDD4ZaOrXWJAQ9CtO2256jqMMs/wgK9KpL32q9xtd9sIWkgAnaRGaypBUAAiu/reOUuTJIojExmIXPlIIYVS16+wrHMZRm8lKJQpPlNggel73vWIDmOUAG8iVy5OqvMFNEj6X+eNJQQuw6mh+eJI5hopDsStAkV36H+AwnFcxCY1b8WoUO4Pex6VhwbInJtuZCwZixWFEfmod/wDk4d5PIq/MlGwQ0ABQqup+uHGiitgAG6wzMAdoiixI9ADddjWOoy598dXy+igavf8A4YeIuw/3YAbg209LjAZ8Xv7OO11LGa/M4Mx/uwE/GOTTw6/SaK/peNXJ8B+kxsJrIPrKbfIagDW/UA9P+uG+Y4AgBZVthvXX9PTE1CfKWYjT+E7dAOuGHEuIKqsFcWRQF2bP0xjqzXQm6VB5kVw6hFfQEn+OJnK5YczUot2tR7+g719cMYeC3pK+o8pJK1q32rYddj6YOslwhOYzgdhvflHTovY1W+GYgmwZA8oAYQW4iiDyzJtt77nYGhufph/PksvEoljjJJs2QfMNgXK9aHQe59N8PON8H1S6+W5QINTIQfMSVGxO1ACyPXELxDPya9UMvIAjUUwJtbAoFVIUWR19RhRfwiOaI1wl4Xl4AZMtFaS6TKaHWz1vp00j6H2xAcV4aIc8RCYYCPPru0byi0oDZ7DEqBe57Vh1FkDOi5pmMTooUFWI1lVvRXQre5H098OMqBNc7RLCd7kDb7EDdflPzVq3IPrVYPFoSBg3+Uk+A8BhdRmBDHHzCreW+qltX0F0R6jriJ8d5WPmRgMDIwZQoAY9QetGrv1GwvBgyRQxVLHp0teorrj1WSGdDRUG7v0PUYrLx3wqQTx6m1c13bbYDoWG/SrqrO3TD421HczmyBQSO3E5T8OjdFDWWB8rA7UNjv8AiW+m2HnAHaKQExFyH2YKzXS+UD9Rt22xFPI/M0oNlUAX7df39h64K/DyuYHnTVcDLI6ruQpXz1Y6ivz0kdzhHvidU01feF3Ds+siIaJZg1gDZWW7Uk9OmG656OSWED1bqNrAI2Pfp29cR2R8aRRVKjRFAwDJISJ9H4ns/MTd/MdgPTAp4i8VhyrZcMrI7AMGIBTmE7L1or6+uIAdqESkWzCzxfJGpVQmpnVhs3Lal7g9wCfp+uInIZhEy6SSsiytqiJI86r+F9vwnqD03FXeCPgCx8RgYyxloy4ZASTVdRqoHY7Hat637OvE3CgYkKgfdsraOzC919r/AJYUn1jLsdI3gX4o8Izx5d5wRSWSnUhB+K+5A3IwBSSLpUh7Y3qFVW+w9yev6YPzmM9Kkqzs5WdHGhjpAJWwAo+UC7BGxCkHEHk0+xwhkVHMiXIJYkkKsCelg6BXUe2/tYxOijT3uccmPI3mPpOPAjy8tO8lLGwpSdrcA7AdT7/THXPZKVoo3JCtVEEiiKLK4o77XdemIk8cdo+UZAYtrTSvQE2FI3A/njfPQXGrozuinQNZUmjdCgSQdunoww5TzWZzVttpNZ7Jnyncnp0/Mn2r+eNky5IBvqMP4ct9riEg/CSugnTWw1b+p2O/YY7CEj0xxxjsQY2XJQFES/h2wE/GSNjwxtKsx5seygk9fQYNh2xvjZqxUxVNG55KbiTECMsdK/g6Ee/S/wBcOBw9jppQ4se5/T0/349P8R4JBmBU0Mco/voG/QkWPywNt8M8vHqbLAxs34SxZPoL3Ufrink6dgLSaGLqlOzyquJZhYi6oCsjEAnY3t077ev1xNcM4jUZZbcAAHYgaiAQN/TVRxx45wNstPK4Dh3A1RkNTG6DhgCoBqu5N9sD2ey0s6eQqoyvLtIm6vKx84Ymi2w67jGcE81cTU1Wt8wjzAkZ9Ml8okO2lqJNWKb8I9huRfc4JeC+B4ZII23BLM9irKknQlkGgFA3G+59TiA/0e0kzIqgqwR3YkWNSkg16/hFD8J9rs/g0ASGNBdKiqL67CsTgTU1NE6rJoUFOZXOa4E7ukcGhY41YEFujMwc0KLNQFe9jDPhuQd8qAyKqHlq2jz6IxqZX3IvzsNVbAb70cSvGvAs02eTMQsQoKcxNWgmmIc32Omq67g9NrMuH+HjDKXBBjawUobA730332rpROGXAxO0XJ1aqP4gZxWLMFhMn3ySRrFLsoRqLCwAfK4DAejD0Iwy4lwzMNGpg5WhAS+r5tXdTrGx37fyxaGiLSqqgpGDKANIsdDQxHeIuKMmgBYzrbSdYsUepvoPzxaHSdyZRPWmtIG0qCPhDxuG1/1ikNsALcbdPQmvzwd+GJ1ypACqBLpDkKR8uwPX3/PDTxTHoQswQV00jauxx28L8bjzCqGFtHv5bAvsaPXvgfpW2KncSE6sbqw2Mj/iJ4ZyqwrmIYwsjSBfugVQ6gxNpVattqrc98VwOHGAnmRK5BLVIGU0aIG+9AA9K+du4BF58byYnyrRxqW8wKKQa1KwaiP19t8DHEvAv2lOWQYCnynSG6Da6+Zdz3BxzLvjYfPmdkXFkUg9uN4K8J4GuYhjdTFCHEgAtr+6Cs77ECh6VuA4PXZ/B4SjnmEcc+VZm8zBTIaXTWr5tl6V/eYH1xMcI8JFVXL5icMIg4UgkhQfNWkny7dvoO+GnFctFDHGdQjjbys5J2HzXv0G2OTdXkB2/U7p0GJhua2+cNOCcAMEIQzVp5liKxGCxNAAm7Gq/r6jbERxrxA2XnWBTLM76dILqtmQaApNeU3RvsTYrpjpk82sWXUZdopFTqzSaUd2OosxvyAnYX7dMB/iPItnMzJNTwqFVpUUnnB4+qqdqJ0LXoQTjp/yj619pxToxvte3r/rvJR/G4XMDKuJlnLKHGtfI37F6KOosDY9ug2EtJ8UUgniyhypkfyKXLrZJFaiNHzd/wA8VtwrguWmLTBs5G4k31FZWsDXZIAY2O99jjs2SkzfEFzGUS11o9MwDeWtRroLA6WcdPHbVWrt6DmR/wAZdN6fyeP9yz4fibYY/ZACrSKymQX5CRdaNx8u/bWMdH8YtZ/o0X6/+nFe+MOLZiJpBCrRrrAZh5i50gbijpWlA9TpOHmWzutFY7FlDEeli6xC5crbgznkw40qxLzGNsajG2NMTMmYzGYzEwjbP5BJkKOLVhR/PFS8RyM2UzLZdEmzKuPvbjIAS7jIlF6iLO4FgjfFx4j+Nx/cu37ClvXoLIoddhit1GEOL7y303UNjNdjKszvEmy0xUREpXlPmYtoI1lm+VQLYAH8utY0yfCZ45nhjmmaByGQcxiW1C9iDekDb8u/XDXMZ3N5tcuYKijncAOXAYai2m9G6qTYOq9wAOuJ7gmTlyUTSzOHSFdKV6qaVASBubo9aGr0xm48RbYbTTy5wu53kpklfIoJJmkKE0kYYn8ySdvpffEvwfOSZh+YwISvKPw77dPxH37fpiF4tlp8wFfYkxrSL6kAtV/n+mHnDONLloWWQHVGa01RIJ2r032vGmqhRQmOzFjZhFxDNxwpqfp2A6n2GIDLSHNMRKAU1eRa9BZJI3NdMDb8ReUksxYn9o9PYYeJkJZIyVI8t6QLs+uO0Sp18eRox0uQFq9zVntgM8OAiYrC4QHa+t/TE3m0Di5LdwaKt0r19dvfAzKTFmQ4chewFbG9+3TBFMt3w6pEJVm1EMbO49/54b5Pjam1lvqyo9dSD8h/vdKPf+I/Jxd41ARzTqHBNEjsbNe37/bHFprgYiyoks+2pdzt74RlDCjGU1uJtn005iBtDNzmlonbRqJY2P5d6Hpgb8T5tkggIXmPDLGeWTbMB8rNXrp3rp+uDCbLSZjLxSE6XiJIJUkvpOx2O11R9cQHF+LRRN5/NJzlRdFtIA1NtGBZJPlG3fqOmMTLjKZOLm/gyh8e5qc+H5DmQRs6hlOZRisjLJ1jZSK0BVKM11X4LvfDbM5+EZmQJNU0rAqY21NdBTqJsaRRGkjbat8cMzn4nCrG0hjDHVE+qm1KSrN1KFGUHzDsb6DDbxPkop5eZGrZZIwqOwCoGWQKAUpvvE1WL9Go9KwoFjfadrIawLjqUu+UafUsT226mo20MysSpFOStgNv81DvgW4P4hkyFF1/rol0lGrSGIOoij5gCfLsfN13xOcO4cCywOyvC8kh1qQ0dkVGPRCB0XYWSfSg/wAUcKqYrD5o1bRa2V1MLoet6Wr/AAHHfpwrEoeJx6jUoDDmH/C+OZecugYMQmoKbAIsktbb3VX/ANccRJH+FxXbft2wD+IgMnnFVUoIkRbqA/lBJAJtR0H1Xt0wQp4kyhAOlRYvtiRibHTJdEfKcsjrl8uSrB+c9I42xriE8bcekyWTknii5zoUqPffU4U/KCdgb6dsbImFJ3GYqwfFTN3/AOzR/KWupuory1p+Y2a7UNyMKfihnbP9Gi77gTG6I2+UdQdia3Ug1sTMi5aWEOKwT4m5wmuREN6sx5ither5fl9Lq/bHOD4nZ5uuWiX/ABJP+yD2HqSv1U9t8ELmi5F4eKjLjSkDSGVVRNIBXSyoL2XcAnT11HYXgm49wgZqNINkG7sDZpnB/TYk/niL4NnjmicxPB94zMlKSgXlmlemGrzgDr7e+H8mdLSs3LnQnoAyCiBQFUSOgBsfiHXequPGVJMtZsocCvQRzwmUqNJ+eE6GH+HofoRvibzWWjmWmAIYV70fftgWzUtSvMYplLaQya4xflPmoj8Omib6naxvgl4QyGNW1UWF6WZSQe62uxI9sdApucbgRxPg5y0pW/Id0PqO4+oxKZTi6RmKM9WAs9hfy/riT44echUBevlJ3N+v0wNca8OlELh9XSwRR9BW+/bbDmE6+KMgFfmDo+x+vf8Adv8AkcV5xuQA6QOhJB9vQ4s/KIZIjFMKcVd9QaBB+tEHAfxjhYCzftKACfzN/wAAcEgxnwzO60SwSQpHfoD/AMcTGWlUto1MkbEWB7b/AMawC8C4gUlWz5RYI+uC4KR5q2Py/rgkCWbwfh68hE7BFBI9xub+uKl8YQrluJMW3VZNVCz5WH62A37sWv4Q1fZU1ijuPyBodcV38ZMugzMTAeZlXV/5iAf0H7sV86ArctdO5D1Kw4rOuXzI0KOX5XRhbFgTYYlquqroOl4kPG3iXmP91MrxMA6oFFAmtQIq1k3JuxsK98M89llbYj399/fEOeHBbsE1dE7Datr79cV8ehqY8j8y/l1rYHB/EJfh34jZcxyRemdk1DY7xgkfT6/9cRuYzcsmYYQo7LEytIqjXfKcjUR6b1XucREkuiUSJSlaYaRQtR/Ot/qcXPB4KZiM5ltDHMheYu2nbo6nYFW7j6H1GFy1jfWBdj3+DDCdaaGavNz9tvyIAeLJPtmXyMiUHbVCw6AENtv9B+4Yjv8AsFmv/D/83/pxZ2b+Gwiy+md1ZOY0lpa6S9AAWfmu/wAz07Yg8pMdCWdR0iz0s1ua98GF8laE2r1/ETqBi2yNZv0/M9AY2wgwuNQTImYzGYzEwmYzGYzBCDGayrtxA0i6CikyDqNNgIR67kg+l4DTI0fEpwRtz5P0fzD+OC3NeKlTigyhWtSKdV9SQSoIr2I/MYFPHN5biQk/93mYgb/vxkKR+a6cVkAtvrO+Umlv0nPjua5jnYVpF7Wep2/fWOfD8vP80KNoNfMNv37X79cPsrxpY6fQtt8rmiBQvoenXDh+OtNmkWIDS3VSa8+m339qr8jiYkIMnKQoZ6BrcdgfbEa3EFkktjsp8o/mR6/XphMhK2os431HSvoL2PuT19hh9NEkvzr9G6MPow3wwMJC5vjajNbAkUEbrZIuiB7XWN8zkBJ9p2vZDW/cHEtwfhCQM7KSxboWA1AdxY9fXbCrN/SmjIFTRde9pqP8D+7DyDKHzJ5OZYEbaunscG+VzRpd9hRB7H0P1wK/ETK8rMX6/wAsPvC/FBJEFbfTsfy6H+P6YDEEvfg0twRk9WRW/UXiqvibIZZyurz3GsIVd3Ik0lCe1ByenbBpwXiTxRorFSipd9wBuF/gMAPj7MgzRvBYljfUHDHTqvppI3ogbg7++KmZ9qMudOhJJEDszwaTUUnR4tro7ORfzBWq16/UKcRfFEePUmgBdAPktgSGrVfY4mOJ5/MSxiKaV55SsjUg1MtG68ourLdf2iOhwkIk1kFyPLQBDA1+YsUKNe/fFUMV83b7zWCh/Jw1fL57QT+z6ltQxFeY0SBXUkjpi/PgpnGfhihm1aJZEW+yiiB+rH9cBGUy5fh5kJtNNURQAAokAXe174T4ZfEOHIQyxSq7Dma1KaSN0Fg2QRug3qt96x0XL4oIA4MqZun8Kjd2JanjXMKiQatgZxX1WN2H+XFbHKVsG2HS9z+uG/xC+Jy5yKNI4gESZZCWcMTQYVQFD5/U4j+G8QYwxksSSi2b/ujDoh1ax6VOGVgMYRhvdz0pjbCYXGhM+ZjMZjMTCZjMZjMEJSXxizDR8Rikj2KxrZFXYNg16jY/ngi8Q6OKcPRVZTmQgkjUMLLhBrj9tQavrXpgO+NE1cSbptDHWwvfV36nHH4X59nzEGxYD5jvQ0g1v0BoAe+KBYo5PzmgcYdB9JBQcScoqlmBjLJpYkkb7Xf6flg68DLoAlka2aUi+lAqV2B/Ifljj448JnNIc7kQOaWPOhGxYqd3Ud2objv1GBaXjckMSODvpUUex+nqDviyKYWJRNqaMt/PMCyMp31Afr2r93544STkSPpFhFDMAd97HT8u2K7yfFHeFZDKz6f2ux2s7HrZP6YmMl4vWPOASG1k0RPtYvSPMf2d8LUkGE0vGuXHr6M3RT6k9N/bc4YT8a/pEcynYafL32sNQ/MjHLxjlWeZZU/q0UE0R1s3t32q8QM/Eo4zZ3A3FC7v2wQnL4w5NaLgr11CiO+K18P8c5Ug/ZPXBh4rjSSFmVgRsPTc9Pp+eK9hh5b+cURuAe3uR/L/AJPRdxEMv08YQZEylNJbT5dydAIs+x6fr6jEDw7J/am5ihnRdwFUm+1Dvq3uhv3xGZXOfbMm1lk0KqljbdegUbAWaJ37fXE/8P4TCGyskQMsiPoolGKcu1YsQNGploNZI3rYYzclZMmk+v4mtjDYsWtfZnXJeHIsnmWdg4aTSIyuosNV6oyq3Xbrt6YEvHfH4Y8wGj1u7xqW1AqaIOmiyggFGHS8H6wArlCaSw2mMNzr0MbYzajZ6dyd98AHHsrCnE15sfM0xwlVLBA2hB5RezkkdDtsRiyVAxlWFgSvjdjmDqaJEccKzI/0LMD8yqSeu2sah19mxXkEpCDTsy32339+/wDLFq+OcxzVfSjIZIgojtSAqV1CGrtj69RiskyrxpG0isFkB0liCPK1bDqK9DWK/SkHUR6+/wBy91QYaO23/X9TSNTMFQXbGuvfqPpghySOsaAqQQig7egwPcMzBieJh8yyA0Qb+vuKOCmKLyiz2GLRYq1dpSZAyg956ewuEGFxblCZhCcLhCMEIuMxmMwQlEfFPICbjWh708iI0pCsd26Eg9OpHoD9MNPAfhefL57UoLwiNrkFhQT5Rse9/wA/TBj4iiyrcfEeYXUZssqoTa6WGs2rg9SFK/nt3xPeGZIHWdMuQ0aSPEQl+UrsRbm2q+osYzM2tshA44/ua+JkTELHm5+3pGWb4ssIiQGJGBFalYi/RQg3YlSdz2J74j/FHhfKZ5YyzfZ55ejxi0Zv7yd7236/XEgk0WYzTZZZakhRXYEWGWRdylNexAu+mr3w5z0C5URnyyFXXTzRdUCSwrcNufatsckyZMW54kvjx5dh8UrtfAOdyY2iE6hidcHnse6fMD+WBrh+ckGZ0ZiGRNbNYdSKO5G5Fdhi8eF+NopJdDAK9GiD5W37Gvb8ias41z3iCUyFESQjSvmXTpBJN3qIJrSOnTV3xaHU4yLlI9JkBoipXDZrMsvLQF1qro7g9tu+Mg8DZ2ckcplU7B2Ojptq3N+mC6Xxi/MEZnVASRq3NUSDdbbEV3wnijxVHlxGRNvZp2OovVWb7L3226YU9StbCOOje6MZZT4WHL5V3km5snUBh5dqr37A74ozj8TLM2oUbNj88ehuJeNgkHQSCQDQLonV0ANfvxRnj3LFZwSKJFn698dMOdcp2iZumbF8U28E+IhDNGsu8QkDst9SAa/LFi8G8S/buL8xo1CtHoQa/Ky0askCi1mx7+2KSGLW+HvFC0GzqHQ/i3Gk/Ma/nhc6lWDKLuhOuEhkKsaoEiGkIH3BKcsjmj5xIGujYYSObG6kE9ge9CvPidlJGzEkvzwxrFGF11oeSOwwXuPLvXcb4neJzS82Dkt90qllosBV6D/WKTsxAojtW2BDxq7iUhmJLojdbsW1bgLZu9q2vvjuTtY9ZWxjzUT2kdwjj2cdosussrqXAWMkuLO2w3OwJ6YKOJeFUjZVnkLFgShoAEsaIvrewNX0a9t8A2SVtQYC9Nmt+3ex2F3guyHEDPlxGRWiQu00jfKu9gMfM9+/bb0qj1IIIZdvWa/Smxpbecc54FeMIyKzcxWJRh5o2RgrL83mHyld7N9Nsbwo2kbnoPwe30x3zGQc/wBJyrn+rkYaqLM0fzrVDzaNT7fsevWOh8VS6RYUmhZ82+3XZqxOM5HF8znm8NPL7/E9UjC4QYXGpMWZhCcayvQur/64r/4t+J5MrlUeNbYzRNYN+WFxIx6fKSEU/wCLBCWHjMM8pxESKjKAVcAgg9mFqenQ/wDPTDzBCVn43Ro+Ic8RmVuVHHEuymyXLUzdBS2TgO8I57M5GGeMRqZJpLt2IKFU8w0jq3nUgg0dQ3NVg6+IeXV5h5OYUVGI0AkfPpKkkAsN9rG2IPgWQWOQUEi1Hzebc3/Vqumw2+5Yn0A32xh5shXIwHcz0OHErYVY9hKzyjJ/pAlomdOhQW+osgX5m6WTqskV64NJuH5rNSzZfLCoIQokZCCQSNTojHck2LC0To999sxwWPnTSTxLZ0lVJYAX5S+pepsAkXtfuLdZH4jfZMlHHEA8g2+8VgT132O97VvdVt6SMgci/SpLY3xgla3NxnxXhL5JEknlD0CtAEAV1O12K00evmxKeCfEOXzKGEySDMEOwVgQXVV2Cb1ZF7Xe3teIDOcYhmhjzD3/AFtSK9sCQw1EdCV3HQdqrEbxHbMQzZSMwGMh0cqRq01p8jH5euxFm8ckCavMJ1fxGQBTcfCGHNQyyxExugJOtqVaFjUBsBQIsep7428Ptl83BFE7AyBKNOwceYkCjttfbbFeZ1pBI6GyxY6tNgNZ1Dyjt0NY1jhkYqYw7NYACA6r7Vps4snpbWg3zErDq6ayvyMtPxHxGLK8iMRMxQdgWog0CDdE2CT+WK58Z8aGYkFACu1EGz1BBJ3BH78GnAuHPnIQkqPzE+YuWRlLWAasF2IWxt6YEfGnhNso0YaQuzJZtdNU5FA2dWwU3/ewdHpVyp5i9cC6BhuPyIK4sv4KZhUlmLbaY3N1ewQ3t3rrWKzxafwdy9R5iRQ5kpVUIwV7ZhWktse+3UgEY1HF1MYGrh3nogcvAeYshZHpggj1jmg69AA03QHTAF4y8NTyvFJCurTGqsLAI0lmB8x36/uxZvFl18oEuWjQauZWu2XUQ1bWCK/LEXmcvc6jotnUb7KxB/PpitncpiZl971LHTKGzKrcV+rg3kvDKcMIklmvVEEAjjIcuxBZVAIsUBvfqTW2MyPhrNZZZHlhOmd3KiPU5W+oYDZVIN3R6G62wQeKOKhRzHVljQUJDYHMfUo015gVAbzerrvteH2T+IOXtI9cbHlqRyze3QeXevpeMsnUCWvfvNhSyEaa27RpmfhgjZciKZ0c/eAGjGHJBNBQpRTRXY9HbY4DGyU6nT9hzG23lYhdvQBqA9MWefGuXCO7EhVFltmAr1Cm/wAsREs0ZYnUNyf2/wCS46o4Iob/AO5XdXB820tLC4TC425iTlmfl/MfxGA7xFwlc7LmoD8qZTkr6CXMHWfzAihP+1gtzj+Wq9Cb/wAQ/wB2Azw94by+djbOSoWOZlaRSHkT7vVoh2RgP6tEPTqTghM+EnFDPwvLar1ws2XkvqOVYUfkun9Tg8xVfgSIZLi+fyCikLpmYRe2llp6Js/iUf7GLSRrGCEq34kZiVc+qwE8xoUKKWIRmUyHSV6EsBQPY1gRi47FMI3kWRZ4y/3MY++sMGK0Raqask19cF3xHzUUPEY5pA50QoVCAmyHf0B/574Dcz4oy82bXNKCp0rGzFgwUBrDEBdQrbcHpeMTOoORjR59iei6diMaixRHsyPh8bK+tM1zLEjFWPUqTuhZf09D0xMZrjCaI3EQjXzotqDM23moE2oPQWRZ/eNtwuEZjWtCMKKAJYFr8z2xN9iOn0GCfg3IdnimK/eJSE3etSCANO5P4tv2McMgxlxpB35ltDkGMliNuPf8bSOQRyytHK0uWdFLKs6BhXViGTsBRo+tg9sLxPMsiCA5fzBWokV5SPmWjW9X+vTfD/hHA8vxDmkMV5KSeurURTAoxvQWb5bB8u1Y68OyOaUJCQuZ5epVZRT6TWm9TVS1vV7V1wNW22/pFUsSQTt6wIfiWloSwDcol1bo53DBGI6haJHpqOHfFfHF5lJsqrIUrS/4j11eXcUb6G/0sYP+EeFcvkmGbZCZEJIWzppl0kBaIGzEi/bfHbxLwWNMysuWhv7ULkZFNKR0a+i6w42XuCffFjxE06qsgccSr4b69FgAnnniReTd0nbMSpPIkywvzXWgGdAyABOmzMCapdA3F1iF8fcQErCORFflklXBZCVPQehG1auhrbpizM8hOTaE7HlBF32tVAUb7/hGAHjnDVki5Z3OXUBpAQALLbUdyg2BPY1644hgMgYRwpOIhvfsyoJU83SrPTF7eDuArHw6FFEUjZlx5Xk0Bgv0kRm0lrIFny9PSmf9HkzBBZ83Ye/X6Y9B8KyzII1+6YZbL77VKruDsKIslioqmG3Zsbeq55900mpyXPo/2jSxYJIEBJLEhAossdz83fHLxDkElOh2ZQztHqjbQwLU6jUPXoR3vDXgPB1jjJfLuJXZjISjEn7xit1sdqrEhnsjHIra4WYnfeJmOoLSt8vzChR67DAy6lIio+lw0rvx7lQvDcoEvSjujepJBpjQFnynt3xXUUjKwKkgg2CDRHuCOmLT8Y8KzOaSLLwZacnWXbVGVo0asnZb1k7n0wKTfC/iKs15VzoFmirD8iGOo+wxW6c6Up9poZ6Z/LB7LancC71MLs0Nz1Y9hvuTi604m9ClkUVsvLj2HYbte3TfFdeCs6sLSpNF1KqxIpks10PUA7kGtr69MSE+cn1NWYkIs9AoHXsNOwxT6sln0javfaXukQBNXN++89MjC4TC42p5+Q3ing82Zy7wwTiBpBoZyhkIUg3pAddLb9d++3Qjn4a4DNlstHC80cnLVVVliKeVAAtjmHzbbm6PoMTuMwQgFnPh9mn4kufXOxLIimNV+zEqUJY6W++tj5+oroOmDtFoeuNsZghKe+Mif0yFgZEdY1ZXU0LDt5b9e+38sDnjTheWly0E8EjCZ2IlJclx5B5TfmKggkEk3Z3xK/HCHVnowL1fZ1qge0j+mA6HNhmKhWAAHzHVvQvzUO+/0I69cZOZmRyRNzp1V0UN7+Ua8I8EGVWfnBFQgeYGifxDbt0/XtgwbxDl3yseZZFieOVo7gj1BiEs6VBFAhh8zbWd8QbcejgRonbQGGqo0tmuwdRJ0hdvSzvgh4dxtM0qxJEgiWIkEClcuabUg8oPUn1vptiu+RmGrINu37lpcaqQuM79/wBbTnw7jkM0RljDKY7tXu1L7lhubs3vv0Pvjl4L+IEUWd0SgqjsFEh6L+zfdVN9/YmsR8PgeeQyvlOSYiEoanGvTeoBzsW3Ntdb1YOwb5nwO2anWNF5TlwJWJLDTQ1MK8pIG5APXY1gTHjD6jdHj5fWRkyO2IoKsc/Pnj+YWeN/FPLll0ugHyqpIIOk7sfQWf0GNeA+LHGXiZhtIDopfKAv4RW6gCgLvGvE/hQxZiXM8VbKTy5VP7Xl8r7XYq/QYa5jwxMscZXMokcSSUIoy026/LpaowbBprB32wjIO5one+32jJkBGwsDYDv9THOQ4y+fnfSxXLweZyOjv1VR7CtV79BiLngDoQIsxMVoNJlY1Cb7gcp6cmutbH2w38N8ffKwrCkUToSS+qSpTZosR0FAAVv06445nj8GV8vOkzLV0hqKIA7gFhbEi+5/LDKtNSi/5+v/ALILnTbHT/E34JlFhzJYrGTpLR820kD6bVZIi1KQe1174IOL+K4lRo6DZqcuupSBrDN93rVQq6iTd6bFi97xVsnHJHm1AKOw71fvWOnhuFudLmDuMsjOCe8h8sIv/GQf9nGmiErpbaY2UqH1rvvLl4fxWNcnzlBEUaN0okrFYsUaNhL698cfD3i6HPLIYVciOrEigXqBqhqI/CeuGGaynI4S0RPy5fR6+Zlo7f4mwI/CHM6Z8xCTVqGH+w1H/NizfaU9O2qOOLZzN5fN/wBGkdUcF1IWgqHzBCwO+n5d+lV6Ymv9LTZd1d2kkdgNcqEmxdaCveiaH5EemCN1VJAWICG726a70nfsHY//AJR6Yh+H8KMs6KXVxHpMhYqWG5+8pST5tJAGxs++Mbq9S5Krab/RMjYrJgrmOCTOmZzSIAjuzDUQCfU0dyLJ3+uBqXis6sQVFgkHy9x+eLa8eeMctGzRESc2g3kCkLe6hiTRvawPXA1FxWRlDcktqAOoOwBsXYFbA4XWU3ZbHbf/ALnVAMnDUZ6GGFwl4XG9PNTMZjMZghMxmMxl4ISofjHmI/tKI7FW5AIbzULdh0HzbjAVw2BOUxJbWd10jUrbVuXIYdOtH6YO/is/9NTYf1C2a8w+8fTpe9u97fx2C9vTGB1TVkYD1nqOiTViVj6RqmRy7VzgrOzBV1UO2/ufr2wZ+FeExRwiGSMOeaZE0DyEKvUknbSGaw23m73iF4dl8sy6poiTGxOobkh0ZdBU0CtgHr3PruROGyrsrBJlbRCikaAv2kkrtTAKunTQqwAdz0RbIG+3v9ScukEgrv7/AHCTN55Ygq/idlSNR3JOwA9ALJ9ACcSMmWDbkX6gkkGumx2xWGe8Ypw+T7yHmZhPulKNUaov7Ia9LMRvSi6HpWJLwf4wzWYDSKkbRhtJEkjBiau7CMAfp19BjsAautpSdewPEI+M+O8pkyseYkZGYahSM22oi/KPUH9MVlN4vE2anh1K0MmrQyWLU+ZdyAQRqo+64bfErMHMZmRpAEkiQBQp1JpA1HzEA2dRPT/fjh8NuAhs1lZpKKl3IUf+ELNivUit8dTjR8e/P7io74sgI4O/2k+ngo5hxHPlZIqYsZFGkerMX3BBHbqKFYZeLsllSNIysUIAAWWN2DgDYMwPlfaiwIs38174tjjXF0ihd2DEaSdqB38tXfv1xVa8QizkKuyHSki7ECzoIGk10BG3XpisXbERRNfxLaKOoB1Aau3a/e0k/C/wquIxyuhkSTU2myCGUaRuBY2bEJ4qhg4e/wBkZXNyxzzcsDSVHyRear2APpvg84j8RocuBI0LtrPlACitN6STfqW29GOAPxt4hy+azRm+z7tBGW1XdrZFFW220i63AojF3HnNXzM5ultvQSS414rizeXCxJINZtuYANgeg0k72BvgZ4F9nyWY57tMGQbIq6lYPYK6+gPU+aunXDXJ8aWkGitV/KAADZNAem43/dhONTXCzjosiKVIG+oM132rT+dnCh8vi7zu2DEMHlhfnviXlmAXkzGxuG0jZgRR379DXrY3AxGcH4pPw4l+URl5ZL+8A5hvvqB+egdun0vFfNntq3r92DSaaKPLorKSxWPUVAAICnbcnsa1Ve536YfqSaCne5y6TGpLFdqkl8VMo8Gck5bMyZmGPWB3C1SnbpaBgRXWsSWQUxxIheiiKpFrtpAFfuwQ8J8Uw5ymeBWK0oDopoegN9N+hGHU/hVSzEOQCSQOtC9hffFDIWyKFA4l3HpxEl+8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1514" name="Picture 10" descr="http://hyperionbook.ru/book_img/big/1_46_93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00042"/>
            <a:ext cx="5429288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1221</Words>
  <Application>Microsoft Office PowerPoint</Application>
  <PresentationFormat>Екран (4:3)</PresentationFormat>
  <Paragraphs>104</Paragraphs>
  <Slides>34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34</vt:i4>
      </vt:variant>
    </vt:vector>
  </HeadingPairs>
  <TitlesOfParts>
    <vt:vector size="39" baseType="lpstr">
      <vt:lpstr>Arial</vt:lpstr>
      <vt:lpstr>Calibri</vt:lpstr>
      <vt:lpstr>Times New Roman</vt:lpstr>
      <vt:lpstr>Wingdings</vt:lpstr>
      <vt:lpstr>Тема Office</vt:lpstr>
      <vt:lpstr>Групова психотерапія  1. Попередники: Аристотель, Ф. Месмер, Г. Лебон, В. Мак - Дугалл, З. Фрейд.  2. Поняття та етапи розвитку групової психотерапії 3. Класичний етап розвитку групової психотерапії: теорія групової динаміки К. Левіна, клієнт - центрована психотерапія К. Роджерса, психодрама Я. Морено. </vt:lpstr>
      <vt:lpstr>Основні поняття</vt:lpstr>
      <vt:lpstr>Франц Антон Месмер (1734— 1815)</vt:lpstr>
      <vt:lpstr>Індивидуальний сеанс магнетизму</vt:lpstr>
      <vt:lpstr>Груповий сеанс магнетизму</vt:lpstr>
      <vt:lpstr>Магнетизоване дерево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Класичний этап розвитку групової психотерапії</vt:lpstr>
      <vt:lpstr>Презентація PowerPoint</vt:lpstr>
      <vt:lpstr>Презентація PowerPoint</vt:lpstr>
      <vt:lpstr>Основні поняття психодрами</vt:lpstr>
      <vt:lpstr>Фазы психодраматического действия</vt:lpstr>
      <vt:lpstr>Курт Левін (1890–1947)</vt:lpstr>
      <vt:lpstr>Основні поняття</vt:lpstr>
      <vt:lpstr>Основные понятия</vt:lpstr>
      <vt:lpstr>Презентація PowerPoint</vt:lpstr>
      <vt:lpstr>Презентація PowerPoint</vt:lpstr>
      <vt:lpstr>Презентація PowerPoint</vt:lpstr>
      <vt:lpstr>Тенденції і фази розвитку групового процесу: </vt:lpstr>
      <vt:lpstr>Презентація PowerPoint</vt:lpstr>
      <vt:lpstr> </vt:lpstr>
      <vt:lpstr>Презентація PowerPoint</vt:lpstr>
      <vt:lpstr>Презентація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Nadya</cp:lastModifiedBy>
  <cp:revision>38</cp:revision>
  <dcterms:created xsi:type="dcterms:W3CDTF">2013-09-18T11:47:10Z</dcterms:created>
  <dcterms:modified xsi:type="dcterms:W3CDTF">2018-10-09T16:12:05Z</dcterms:modified>
</cp:coreProperties>
</file>